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av" ContentType="audio/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3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4.xml" ContentType="application/vnd.openxmlformats-officedocument.theme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theme/theme5.xml" ContentType="application/vnd.openxmlformats-officedocument.theme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theme/theme6.xml" ContentType="application/vnd.openxmlformats-officedocument.theme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5" r:id="rId1"/>
    <p:sldMasterId id="2147483796" r:id="rId2"/>
    <p:sldMasterId id="2147483797" r:id="rId3"/>
    <p:sldMasterId id="2147483798" r:id="rId4"/>
    <p:sldMasterId id="2147483799" r:id="rId5"/>
    <p:sldMasterId id="2147483812" r:id="rId6"/>
    <p:sldMasterId id="2147483825" r:id="rId7"/>
  </p:sldMasterIdLst>
  <p:notesMasterIdLst>
    <p:notesMasterId r:id="rId102"/>
  </p:notesMasterIdLst>
  <p:handoutMasterIdLst>
    <p:handoutMasterId r:id="rId103"/>
  </p:handoutMasterIdLst>
  <p:sldIdLst>
    <p:sldId id="256" r:id="rId8"/>
    <p:sldId id="343" r:id="rId9"/>
    <p:sldId id="1148" r:id="rId10"/>
    <p:sldId id="257" r:id="rId11"/>
    <p:sldId id="270" r:id="rId12"/>
    <p:sldId id="271" r:id="rId13"/>
    <p:sldId id="272" r:id="rId14"/>
    <p:sldId id="273" r:id="rId15"/>
    <p:sldId id="274" r:id="rId16"/>
    <p:sldId id="278" r:id="rId17"/>
    <p:sldId id="279" r:id="rId18"/>
    <p:sldId id="280" r:id="rId19"/>
    <p:sldId id="281" r:id="rId20"/>
    <p:sldId id="282" r:id="rId21"/>
    <p:sldId id="285" r:id="rId22"/>
    <p:sldId id="286" r:id="rId23"/>
    <p:sldId id="287" r:id="rId24"/>
    <p:sldId id="288" r:id="rId25"/>
    <p:sldId id="289" r:id="rId26"/>
    <p:sldId id="290" r:id="rId27"/>
    <p:sldId id="291" r:id="rId28"/>
    <p:sldId id="292" r:id="rId29"/>
    <p:sldId id="293" r:id="rId30"/>
    <p:sldId id="295" r:id="rId31"/>
    <p:sldId id="296" r:id="rId32"/>
    <p:sldId id="297" r:id="rId33"/>
    <p:sldId id="298" r:id="rId34"/>
    <p:sldId id="299" r:id="rId35"/>
    <p:sldId id="300" r:id="rId36"/>
    <p:sldId id="301" r:id="rId37"/>
    <p:sldId id="302" r:id="rId38"/>
    <p:sldId id="303" r:id="rId39"/>
    <p:sldId id="304" r:id="rId40"/>
    <p:sldId id="305" r:id="rId41"/>
    <p:sldId id="306" r:id="rId42"/>
    <p:sldId id="307" r:id="rId43"/>
    <p:sldId id="309" r:id="rId44"/>
    <p:sldId id="310" r:id="rId45"/>
    <p:sldId id="312" r:id="rId46"/>
    <p:sldId id="314" r:id="rId47"/>
    <p:sldId id="315" r:id="rId48"/>
    <p:sldId id="316" r:id="rId49"/>
    <p:sldId id="319" r:id="rId50"/>
    <p:sldId id="320" r:id="rId51"/>
    <p:sldId id="321" r:id="rId52"/>
    <p:sldId id="322" r:id="rId53"/>
    <p:sldId id="331" r:id="rId54"/>
    <p:sldId id="1149" r:id="rId55"/>
    <p:sldId id="332" r:id="rId56"/>
    <p:sldId id="333" r:id="rId57"/>
    <p:sldId id="334" r:id="rId58"/>
    <p:sldId id="340" r:id="rId59"/>
    <p:sldId id="341" r:id="rId60"/>
    <p:sldId id="345" r:id="rId61"/>
    <p:sldId id="346" r:id="rId62"/>
    <p:sldId id="347" r:id="rId63"/>
    <p:sldId id="351" r:id="rId64"/>
    <p:sldId id="352" r:id="rId65"/>
    <p:sldId id="359" r:id="rId66"/>
    <p:sldId id="361" r:id="rId67"/>
    <p:sldId id="362" r:id="rId68"/>
    <p:sldId id="368" r:id="rId69"/>
    <p:sldId id="370" r:id="rId70"/>
    <p:sldId id="371" r:id="rId71"/>
    <p:sldId id="372" r:id="rId72"/>
    <p:sldId id="373" r:id="rId73"/>
    <p:sldId id="374" r:id="rId74"/>
    <p:sldId id="375" r:id="rId75"/>
    <p:sldId id="378" r:id="rId76"/>
    <p:sldId id="379" r:id="rId77"/>
    <p:sldId id="383" r:id="rId78"/>
    <p:sldId id="385" r:id="rId79"/>
    <p:sldId id="387" r:id="rId80"/>
    <p:sldId id="388" r:id="rId81"/>
    <p:sldId id="389" r:id="rId82"/>
    <p:sldId id="390" r:id="rId83"/>
    <p:sldId id="393" r:id="rId84"/>
    <p:sldId id="394" r:id="rId85"/>
    <p:sldId id="395" r:id="rId86"/>
    <p:sldId id="396" r:id="rId87"/>
    <p:sldId id="397" r:id="rId88"/>
    <p:sldId id="401" r:id="rId89"/>
    <p:sldId id="405" r:id="rId90"/>
    <p:sldId id="407" r:id="rId91"/>
    <p:sldId id="409" r:id="rId92"/>
    <p:sldId id="411" r:id="rId93"/>
    <p:sldId id="412" r:id="rId94"/>
    <p:sldId id="419" r:id="rId95"/>
    <p:sldId id="421" r:id="rId96"/>
    <p:sldId id="423" r:id="rId97"/>
    <p:sldId id="424" r:id="rId98"/>
    <p:sldId id="425" r:id="rId99"/>
    <p:sldId id="427" r:id="rId100"/>
    <p:sldId id="430" r:id="rId101"/>
  </p:sldIdLst>
  <p:sldSz cx="9144000" cy="6858000" type="screen4x3"/>
  <p:notesSz cx="6805613" cy="99393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>
          <p15:clr>
            <a:srgbClr val="A4A3A4"/>
          </p15:clr>
        </p15:guide>
        <p15:guide id="2" pos="287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="" xmlns:c="http://schemas.openxmlformats.org/drawingml/2006/chart" xmlns:dgm="http://schemas.openxmlformats.org/drawingml/2006/diagram" xmlns:dsp="http://schemas.microsoft.com/office/drawing/2008/diagram"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F423C0B-24CF-4C3C-8A59-7768EA0501B5}" styleName="Normal Style 1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lum val="90000"/>
            </a:schemeClr>
          </a:solidFill>
        </a:fill>
      </a:tcStyle>
    </a:wholeTbl>
    <a:band1H>
      <a:tcTxStyle/>
      <a:tcStyle>
        <a:tcBdr/>
        <a:fill>
          <a:solidFill>
            <a:schemeClr val="accent3">
              <a:lum val="8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3">
              <a:lum val="8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D68EC60B-5C72-4F00-A40B-8A06571290DB}" styleName="Normal Style 1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lum val="90000"/>
            </a:schemeClr>
          </a:solidFill>
        </a:fill>
      </a:tcStyle>
    </a:wholeTbl>
    <a:band1H>
      <a:tcTxStyle/>
      <a:tcStyle>
        <a:tcBdr/>
        <a:fill>
          <a:solidFill>
            <a:schemeClr val="accent2">
              <a:lum val="8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2">
              <a:lum val="8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8434622-EB23-4116-B64D-77ABC2444493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2700" cmpd="sng">
              <a:solidFill>
                <a:schemeClr val="accent5"/>
              </a:solidFill>
            </a:ln>
          </a:top>
          <a:bottom>
            <a:ln w="2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>
          <a:top>
            <a:ln w="10000" cmpd="sng">
              <a:solidFill>
                <a:schemeClr val="accent5"/>
              </a:solidFill>
            </a:ln>
          </a:top>
          <a:bottom>
            <a:ln w="10000" cmpd="sng">
              <a:solidFill>
                <a:schemeClr val="accent5"/>
              </a:solidFill>
            </a:ln>
          </a:bottom>
        </a:tcBdr>
        <a:fill>
          <a:solidFill>
            <a:schemeClr val="accent5">
              <a:alpha val="20000"/>
              <a:tint val="8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76450435-6131-4BA9-BD02-603D08AFE7CB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2700" cmpd="sng">
              <a:solidFill>
                <a:schemeClr val="accent3"/>
              </a:solidFill>
            </a:ln>
          </a:top>
          <a:bottom>
            <a:ln w="2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>
          <a:top>
            <a:ln w="10000" cmpd="sng">
              <a:solidFill>
                <a:schemeClr val="accent3"/>
              </a:solidFill>
            </a:ln>
          </a:top>
          <a:bottom>
            <a:ln w="10000" cmpd="sng">
              <a:solidFill>
                <a:schemeClr val="accent3"/>
              </a:solidFill>
            </a:ln>
          </a:bottom>
        </a:tcBdr>
        <a:fill>
          <a:solidFill>
            <a:schemeClr val="accent3">
              <a:alpha val="20000"/>
              <a:tint val="8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C69FF03A-DF0C-4845-94BB-EF2385AD676B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2700" cmpd="sng">
              <a:solidFill>
                <a:schemeClr val="accent1"/>
              </a:solidFill>
            </a:ln>
          </a:top>
          <a:bottom>
            <a:ln w="2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>
          <a:top>
            <a:ln w="10000" cmpd="sng">
              <a:solidFill>
                <a:schemeClr val="accent1"/>
              </a:solidFill>
            </a:ln>
          </a:top>
          <a:bottom>
            <a:ln w="10000" cmpd="sng">
              <a:solidFill>
                <a:schemeClr val="accent1"/>
              </a:solidFill>
            </a:ln>
          </a:bottom>
        </a:tcBdr>
        <a:fill>
          <a:solidFill>
            <a:schemeClr val="accent1">
              <a:alpha val="20000"/>
              <a:tint val="8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C214DD3E-408A-4D45-97B2-FA70A904B6D0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2700" cmpd="thickThin">
              <a:solidFill>
                <a:schemeClr val="accent6"/>
              </a:solidFill>
            </a:ln>
          </a:top>
          <a:bottom>
            <a:ln w="22700" cmpd="thickThin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>
          <a:top>
            <a:ln w="10000" cmpd="sng">
              <a:solidFill>
                <a:schemeClr val="accent6"/>
              </a:solidFill>
            </a:ln>
          </a:top>
          <a:bottom>
            <a:ln w="10000" cmpd="sng">
              <a:solidFill>
                <a:schemeClr val="accent6"/>
              </a:solidFill>
            </a:ln>
          </a:bottom>
        </a:tcBdr>
        <a:fill>
          <a:solidFill>
            <a:schemeClr val="accent6">
              <a:alpha val="20000"/>
              <a:tint val="8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4E90C144-425D-43D6-A315-C36DDC3802C1}" styleName="Generic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lt1"/>
            </a:lnRef>
          </a:left>
          <a:right>
            <a:lnRef idx="1">
              <a:schemeClr val="lt1"/>
            </a:lnRef>
          </a:right>
          <a:top>
            <a:lnRef idx="1">
              <a:schemeClr val="lt1"/>
            </a:lnRef>
          </a:top>
          <a:bottom>
            <a:lnRef idx="1">
              <a:schemeClr val="lt1"/>
            </a:lnRef>
          </a:bottom>
          <a:insideH>
            <a:lnRef idx="1">
              <a:schemeClr val="lt1"/>
            </a:lnRef>
          </a:insideH>
          <a:insideV>
            <a:lnRef idx="1">
              <a:schemeClr val="lt1"/>
            </a:lnRef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accent6">
              <a:alpha val="7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>
          <a:top>
            <a:lnRef idx="1">
              <a:schemeClr val="lt1"/>
            </a:lnRef>
          </a:top>
          <a:bottom>
            <a:lnRef idx="1">
              <a:schemeClr val="lt1"/>
            </a:lnRef>
          </a:bottom>
        </a:tcBdr>
        <a:fill>
          <a:solidFill>
            <a:schemeClr val="accent6">
              <a:alpha val="20000"/>
            </a:schemeClr>
          </a:solidFill>
        </a:fill>
      </a:tcStyle>
    </a:band1V>
    <a:band2V>
      <a:tcTxStyle/>
      <a:tcStyle>
        <a:tcBdr/>
      </a:tcStyle>
    </a:band2V>
    <a:lastCol>
      <a:tcTxStyle b="on"/>
      <a:tcStyle>
        <a:tcBdr>
          <a:left>
            <a:lnRef idx="2">
              <a:schemeClr val="lt1"/>
            </a:lnRef>
          </a:left>
          <a:right>
            <a:lnRef idx="1">
              <a:schemeClr val="lt1"/>
            </a:lnRef>
          </a:right>
          <a:top>
            <a:lnRef idx="1">
              <a:schemeClr val="lt1"/>
            </a:lnRef>
          </a:top>
          <a:bottom>
            <a:lnRef idx="1">
              <a:schemeClr val="lt1"/>
            </a:lnRef>
          </a:bottom>
          <a:insideH>
            <a:lnRef idx="1">
              <a:schemeClr val="l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lt1"/>
            </a:lnRef>
          </a:left>
          <a:right>
            <a:lnRef idx="2">
              <a:schemeClr val="lt1"/>
            </a:lnRef>
          </a:right>
          <a:top>
            <a:lnRef idx="1">
              <a:schemeClr val="lt1"/>
            </a:lnRef>
          </a:top>
          <a:bottom>
            <a:lnRef idx="1">
              <a:schemeClr val="lt1"/>
            </a:lnRef>
          </a:bottom>
          <a:insideH>
            <a:lnRef idx="1">
              <a:schemeClr val="l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lt1"/>
            </a:lnRef>
          </a:left>
          <a:right>
            <a:lnRef idx="1">
              <a:schemeClr val="lt1"/>
            </a:lnRef>
          </a:right>
          <a:top>
            <a:lnRef idx="2">
              <a:schemeClr val="l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3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gradFill rotWithShape="1">
            <a:gsLst>
              <a:gs pos="0">
                <a:schemeClr val="accent6">
                  <a:shade val="61000"/>
                  <a:satMod val="130000"/>
                </a:schemeClr>
              </a:gs>
              <a:gs pos="50000">
                <a:schemeClr val="accent6">
                  <a:shade val="93000"/>
                  <a:satMod val="130000"/>
                </a:schemeClr>
              </a:gs>
              <a:gs pos="100000">
                <a:schemeClr val="accent6">
                  <a:shade val="99000"/>
                  <a:satMod val="135000"/>
                </a:schemeClr>
              </a:gs>
            </a:gsLst>
            <a:lin ang="16200000" scaled="0"/>
          </a:gra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29D6073-5DEC-478E-BFBB-120F47F47B7E}" styleName="Light Style 1 - Body/Background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2700" cmpd="sng">
              <a:solidFill>
                <a:schemeClr val="dk1"/>
              </a:solidFill>
            </a:ln>
          </a:top>
          <a:bottom>
            <a:ln w="227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>
          <a:top>
            <a:ln w="10000" cmpd="sng">
              <a:solidFill>
                <a:schemeClr val="dk1"/>
              </a:solidFill>
            </a:ln>
          </a:top>
          <a:bottom>
            <a:ln w="10000" cmpd="sng">
              <a:solidFill>
                <a:schemeClr val="dk1"/>
              </a:solidFill>
            </a:ln>
          </a:bottom>
        </a:tcBdr>
        <a:fill>
          <a:solidFill>
            <a:schemeClr val="dk1">
              <a:alpha val="20000"/>
              <a:tint val="8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dk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dbl">
              <a:solidFill>
                <a:schemeClr val="dk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2700" cmpd="sng">
              <a:solidFill>
                <a:schemeClr val="dk1"/>
              </a:solidFill>
            </a:ln>
          </a:bottom>
        </a:tcBdr>
        <a:fill>
          <a:noFill/>
        </a:fill>
      </a:tcStyle>
    </a:firstRow>
  </a:tblStyle>
  <a:tblStyle styleId="{42320776-619C-4BAB-845C-80F7B59164DB}" styleName="Generic Style 2- Body/Background Dark Color 1">
    <a:tblBg>
      <a:fillRef idx="3">
        <a:schemeClr val="lt1"/>
      </a:fillRef>
      <a:effectRef idx="3">
        <a:schemeClr val="l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lt1">
                <a:tint val="50000"/>
              </a:schemeClr>
            </a:lnRef>
          </a:left>
          <a:right>
            <a:lnRef idx="1">
              <a:schemeClr val="lt1">
                <a:tint val="50000"/>
              </a:schemeClr>
            </a:lnRef>
          </a:right>
          <a:top>
            <a:lnRef idx="1">
              <a:schemeClr val="lt1">
                <a:tint val="50000"/>
              </a:schemeClr>
            </a:lnRef>
          </a:top>
          <a:bottom>
            <a:lnRef idx="1">
              <a:schemeClr val="lt1">
                <a:tint val="50000"/>
              </a:schemeClr>
            </a:lnRef>
          </a:bottom>
          <a:insideH>
            <a:lnRef idx="0">
              <a:schemeClr val="dk1"/>
            </a:lnRef>
          </a:insideH>
          <a:insideV>
            <a:lnRef idx="0">
              <a:schemeClr val="dk1"/>
            </a:lnRef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dk1">
              <a:alpha val="20000"/>
            </a:schemeClr>
          </a:solidFill>
        </a:fill>
      </a:tcStyle>
    </a:band1H>
    <a:band1V>
      <a:tcTxStyle/>
      <a:tcStyle>
        <a:tcBdr/>
        <a:fill>
          <a:solidFill>
            <a:schemeClr val="dk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>
        <a:fontRef idx="minor">
          <a:schemeClr val="dk1"/>
        </a:fontRef>
      </a:tcTxStyle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0">
              <a:schemeClr val="lt1"/>
            </a:lnRef>
          </a:top>
        </a:tcBdr>
        <a:fill>
          <a:solidFill>
            <a:schemeClr val="lt1">
              <a:shade val="60000"/>
            </a:schemeClr>
          </a:solidFill>
        </a:fill>
      </a:tcStyle>
    </a:lastRow>
    <a:seCell>
      <a:tcTxStyle/>
      <a:tcStyle>
        <a:tcBdr>
          <a:left>
            <a:lnRef idx="2">
              <a:schemeClr val="lt1"/>
            </a:lnRef>
          </a:left>
          <a:top>
            <a:ln>
              <a:noFill/>
            </a:ln>
          </a:top>
        </a:tcBdr>
      </a:tcStyle>
    </a:seCell>
    <a:swCell>
      <a:tcTxStyle/>
      <a:tcStyle>
        <a:tcBdr>
          <a:right>
            <a:lnRef idx="2">
              <a:schemeClr val="lt1"/>
            </a:lnRef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0">
              <a:schemeClr val="lt1"/>
            </a:lnRef>
          </a:bottom>
        </a:tcBdr>
        <a:fill>
          <a:noFill/>
        </a:fill>
      </a:tcStyle>
    </a:firstRow>
    <a:neCell>
      <a:tcTxStyle/>
      <a:tcStyle>
        <a:tcBdr>
          <a:bottom>
            <a:ln>
              <a:noFill/>
            </a:ln>
          </a:bottom>
        </a:tcBdr>
      </a:tcStyle>
    </a:neCell>
  </a:tblStyle>
  <a:tblStyle styleId="{CDE67981-C926-4AC7-AA08-ACFD1CD1FBA1}" styleName="Normal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40000" cmpd="sng">
              <a:solidFill>
                <a:schemeClr val="accent1"/>
              </a:solidFill>
            </a:ln>
          </a:left>
          <a:right>
            <a:ln w="40000" cmpd="sng">
              <a:solidFill>
                <a:schemeClr val="accent1"/>
              </a:solidFill>
            </a:ln>
          </a:right>
          <a:top>
            <a:ln w="40000" cmpd="sng">
              <a:solidFill>
                <a:schemeClr val="accent1"/>
              </a:solidFill>
            </a:ln>
          </a:top>
          <a:bottom>
            <a:ln w="400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lum val="9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50000"/>
            </a:schemeClr>
          </a:solidFill>
        </a:fill>
      </a:tcStyle>
    </a:band1H>
    <a:band1V>
      <a:tcTxStyle/>
      <a:tcStyle>
        <a:tcBdr/>
        <a:fill>
          <a:solidFill>
            <a:schemeClr val="accent1">
              <a:tint val="5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accent1">
          <a:shade val="80000"/>
        </a:schemeClr>
      </a:tcTxStyle>
      <a:tcStyle>
        <a:tcBdr>
          <a:bottom>
            <a:ln w="35400" cmpd="sng">
              <a:solidFill>
                <a:schemeClr val="accent1">
                  <a:shade val="80000"/>
                </a:schemeClr>
              </a:solidFill>
            </a:ln>
          </a:bottom>
        </a:tcBdr>
        <a:fill>
          <a:solidFill>
            <a:schemeClr val="accent1">
              <a:tint val="20000"/>
            </a:schemeClr>
          </a:solidFill>
        </a:fill>
      </a:tcStyle>
    </a:firstRow>
  </a:tblStyle>
  <a:tblStyle styleId="{65BD628B-B912-4737-B26B-3470B51DB470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2700" cmpd="thickThin">
              <a:solidFill>
                <a:schemeClr val="accent4"/>
              </a:solidFill>
            </a:ln>
          </a:top>
          <a:bottom>
            <a:ln w="22700" cmpd="thickThin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>
          <a:top>
            <a:ln w="10000" cmpd="sng">
              <a:solidFill>
                <a:schemeClr val="accent4"/>
              </a:solidFill>
            </a:ln>
          </a:top>
          <a:bottom>
            <a:ln w="10000" cmpd="sng">
              <a:solidFill>
                <a:schemeClr val="accent4"/>
              </a:solidFill>
            </a:ln>
          </a:bottom>
        </a:tcBdr>
        <a:fill>
          <a:solidFill>
            <a:schemeClr val="accent4">
              <a:alpha val="20000"/>
              <a:tint val="8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01A66EDD-3DAB-4C5B-A090-DC80EC1FD486}" styleName="Normal Style 1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lum val="9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lum val="8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lum val="8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5023"/>
  </p:normalViewPr>
  <p:slideViewPr>
    <p:cSldViewPr>
      <p:cViewPr varScale="1">
        <p:scale>
          <a:sx n="70" d="100"/>
          <a:sy n="70" d="100"/>
        </p:scale>
        <p:origin x="1410" y="54"/>
      </p:cViewPr>
      <p:guideLst>
        <p:guide orient="horz" pos="2159"/>
        <p:guide pos="2878"/>
      </p:guideLst>
    </p:cSldViewPr>
  </p:slideViewPr>
  <p:notesTextViewPr>
    <p:cViewPr>
      <p:scale>
        <a:sx n="150" d="100"/>
        <a:sy n="15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36004" cy="36004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9.xml"/><Relationship Id="rId21" Type="http://schemas.openxmlformats.org/officeDocument/2006/relationships/slide" Target="slides/slide14.xml"/><Relationship Id="rId42" Type="http://schemas.openxmlformats.org/officeDocument/2006/relationships/slide" Target="slides/slide35.xml"/><Relationship Id="rId47" Type="http://schemas.openxmlformats.org/officeDocument/2006/relationships/slide" Target="slides/slide40.xml"/><Relationship Id="rId63" Type="http://schemas.openxmlformats.org/officeDocument/2006/relationships/slide" Target="slides/slide56.xml"/><Relationship Id="rId68" Type="http://schemas.openxmlformats.org/officeDocument/2006/relationships/slide" Target="slides/slide61.xml"/><Relationship Id="rId84" Type="http://schemas.openxmlformats.org/officeDocument/2006/relationships/slide" Target="slides/slide77.xml"/><Relationship Id="rId89" Type="http://schemas.openxmlformats.org/officeDocument/2006/relationships/slide" Target="slides/slide82.xml"/><Relationship Id="rId16" Type="http://schemas.openxmlformats.org/officeDocument/2006/relationships/slide" Target="slides/slide9.xml"/><Relationship Id="rId107" Type="http://schemas.openxmlformats.org/officeDocument/2006/relationships/tableStyles" Target="tableStyles.xml"/><Relationship Id="rId11" Type="http://schemas.openxmlformats.org/officeDocument/2006/relationships/slide" Target="slides/slide4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53" Type="http://schemas.openxmlformats.org/officeDocument/2006/relationships/slide" Target="slides/slide46.xml"/><Relationship Id="rId58" Type="http://schemas.openxmlformats.org/officeDocument/2006/relationships/slide" Target="slides/slide51.xml"/><Relationship Id="rId74" Type="http://schemas.openxmlformats.org/officeDocument/2006/relationships/slide" Target="slides/slide67.xml"/><Relationship Id="rId79" Type="http://schemas.openxmlformats.org/officeDocument/2006/relationships/slide" Target="slides/slide72.xml"/><Relationship Id="rId102" Type="http://schemas.openxmlformats.org/officeDocument/2006/relationships/notesMaster" Target="notesMasters/notesMaster1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83.xml"/><Relationship Id="rId95" Type="http://schemas.openxmlformats.org/officeDocument/2006/relationships/slide" Target="slides/slide88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43" Type="http://schemas.openxmlformats.org/officeDocument/2006/relationships/slide" Target="slides/slide36.xml"/><Relationship Id="rId48" Type="http://schemas.openxmlformats.org/officeDocument/2006/relationships/slide" Target="slides/slide41.xml"/><Relationship Id="rId64" Type="http://schemas.openxmlformats.org/officeDocument/2006/relationships/slide" Target="slides/slide57.xml"/><Relationship Id="rId69" Type="http://schemas.openxmlformats.org/officeDocument/2006/relationships/slide" Target="slides/slide62.xml"/><Relationship Id="rId80" Type="http://schemas.openxmlformats.org/officeDocument/2006/relationships/slide" Target="slides/slide73.xml"/><Relationship Id="rId85" Type="http://schemas.openxmlformats.org/officeDocument/2006/relationships/slide" Target="slides/slide78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59" Type="http://schemas.openxmlformats.org/officeDocument/2006/relationships/slide" Target="slides/slide52.xml"/><Relationship Id="rId103" Type="http://schemas.openxmlformats.org/officeDocument/2006/relationships/handoutMaster" Target="handoutMasters/handoutMaster1.xml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54" Type="http://schemas.openxmlformats.org/officeDocument/2006/relationships/slide" Target="slides/slide47.xml"/><Relationship Id="rId62" Type="http://schemas.openxmlformats.org/officeDocument/2006/relationships/slide" Target="slides/slide55.xml"/><Relationship Id="rId70" Type="http://schemas.openxmlformats.org/officeDocument/2006/relationships/slide" Target="slides/slide63.xml"/><Relationship Id="rId75" Type="http://schemas.openxmlformats.org/officeDocument/2006/relationships/slide" Target="slides/slide68.xml"/><Relationship Id="rId83" Type="http://schemas.openxmlformats.org/officeDocument/2006/relationships/slide" Target="slides/slide76.xml"/><Relationship Id="rId88" Type="http://schemas.openxmlformats.org/officeDocument/2006/relationships/slide" Target="slides/slide81.xml"/><Relationship Id="rId91" Type="http://schemas.openxmlformats.org/officeDocument/2006/relationships/slide" Target="slides/slide84.xml"/><Relationship Id="rId96" Type="http://schemas.openxmlformats.org/officeDocument/2006/relationships/slide" Target="slides/slide89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slide" Target="slides/slide42.xml"/><Relationship Id="rId57" Type="http://schemas.openxmlformats.org/officeDocument/2006/relationships/slide" Target="slides/slide50.xml"/><Relationship Id="rId106" Type="http://schemas.openxmlformats.org/officeDocument/2006/relationships/theme" Target="theme/theme1.xml"/><Relationship Id="rId10" Type="http://schemas.openxmlformats.org/officeDocument/2006/relationships/slide" Target="slides/slide3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openxmlformats.org/officeDocument/2006/relationships/slide" Target="slides/slide45.xml"/><Relationship Id="rId60" Type="http://schemas.openxmlformats.org/officeDocument/2006/relationships/slide" Target="slides/slide53.xml"/><Relationship Id="rId65" Type="http://schemas.openxmlformats.org/officeDocument/2006/relationships/slide" Target="slides/slide58.xml"/><Relationship Id="rId73" Type="http://schemas.openxmlformats.org/officeDocument/2006/relationships/slide" Target="slides/slide66.xml"/><Relationship Id="rId78" Type="http://schemas.openxmlformats.org/officeDocument/2006/relationships/slide" Target="slides/slide71.xml"/><Relationship Id="rId81" Type="http://schemas.openxmlformats.org/officeDocument/2006/relationships/slide" Target="slides/slide74.xml"/><Relationship Id="rId86" Type="http://schemas.openxmlformats.org/officeDocument/2006/relationships/slide" Target="slides/slide79.xml"/><Relationship Id="rId94" Type="http://schemas.openxmlformats.org/officeDocument/2006/relationships/slide" Target="slides/slide87.xml"/><Relationship Id="rId99" Type="http://schemas.openxmlformats.org/officeDocument/2006/relationships/slide" Target="slides/slide92.xml"/><Relationship Id="rId101" Type="http://schemas.openxmlformats.org/officeDocument/2006/relationships/slide" Target="slides/slide9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39" Type="http://schemas.openxmlformats.org/officeDocument/2006/relationships/slide" Target="slides/slide32.xml"/><Relationship Id="rId34" Type="http://schemas.openxmlformats.org/officeDocument/2006/relationships/slide" Target="slides/slide27.xml"/><Relationship Id="rId50" Type="http://schemas.openxmlformats.org/officeDocument/2006/relationships/slide" Target="slides/slide43.xml"/><Relationship Id="rId55" Type="http://schemas.openxmlformats.org/officeDocument/2006/relationships/slide" Target="slides/slide48.xml"/><Relationship Id="rId76" Type="http://schemas.openxmlformats.org/officeDocument/2006/relationships/slide" Target="slides/slide69.xml"/><Relationship Id="rId97" Type="http://schemas.openxmlformats.org/officeDocument/2006/relationships/slide" Target="slides/slide90.xml"/><Relationship Id="rId104" Type="http://schemas.openxmlformats.org/officeDocument/2006/relationships/presProps" Target="presProps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64.xml"/><Relationship Id="rId92" Type="http://schemas.openxmlformats.org/officeDocument/2006/relationships/slide" Target="slides/slide85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2.xml"/><Relationship Id="rId24" Type="http://schemas.openxmlformats.org/officeDocument/2006/relationships/slide" Target="slides/slide17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66" Type="http://schemas.openxmlformats.org/officeDocument/2006/relationships/slide" Target="slides/slide59.xml"/><Relationship Id="rId87" Type="http://schemas.openxmlformats.org/officeDocument/2006/relationships/slide" Target="slides/slide80.xml"/><Relationship Id="rId61" Type="http://schemas.openxmlformats.org/officeDocument/2006/relationships/slide" Target="slides/slide54.xml"/><Relationship Id="rId82" Type="http://schemas.openxmlformats.org/officeDocument/2006/relationships/slide" Target="slides/slide75.xml"/><Relationship Id="rId19" Type="http://schemas.openxmlformats.org/officeDocument/2006/relationships/slide" Target="slides/slide12.xml"/><Relationship Id="rId14" Type="http://schemas.openxmlformats.org/officeDocument/2006/relationships/slide" Target="slides/slide7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56" Type="http://schemas.openxmlformats.org/officeDocument/2006/relationships/slide" Target="slides/slide49.xml"/><Relationship Id="rId77" Type="http://schemas.openxmlformats.org/officeDocument/2006/relationships/slide" Target="slides/slide70.xml"/><Relationship Id="rId100" Type="http://schemas.openxmlformats.org/officeDocument/2006/relationships/slide" Target="slides/slide93.xml"/><Relationship Id="rId105" Type="http://schemas.openxmlformats.org/officeDocument/2006/relationships/viewProps" Target="viewProps.xml"/><Relationship Id="rId8" Type="http://schemas.openxmlformats.org/officeDocument/2006/relationships/slide" Target="slides/slide1.xml"/><Relationship Id="rId51" Type="http://schemas.openxmlformats.org/officeDocument/2006/relationships/slide" Target="slides/slide44.xml"/><Relationship Id="rId72" Type="http://schemas.openxmlformats.org/officeDocument/2006/relationships/slide" Target="slides/slide65.xml"/><Relationship Id="rId93" Type="http://schemas.openxmlformats.org/officeDocument/2006/relationships/slide" Target="slides/slide86.xml"/><Relationship Id="rId98" Type="http://schemas.openxmlformats.org/officeDocument/2006/relationships/slide" Target="slides/slide91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18.xml"/><Relationship Id="rId46" Type="http://schemas.openxmlformats.org/officeDocument/2006/relationships/slide" Target="slides/slide39.xml"/><Relationship Id="rId67" Type="http://schemas.openxmlformats.org/officeDocument/2006/relationships/slide" Target="slides/slide6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841" cy="497524"/>
          </a:xfrm>
          <a:prstGeom prst="rect">
            <a:avLst/>
          </a:prstGeom>
        </p:spPr>
        <p:txBody>
          <a:bodyPr vert="horz" lIns="91550" tIns="45775" rIns="91550" bIns="45775"/>
          <a:lstStyle>
            <a:lvl1pPr algn="l">
              <a:defRPr sz="1200"/>
            </a:lvl1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4183" y="0"/>
            <a:ext cx="2949841" cy="497524"/>
          </a:xfrm>
          <a:prstGeom prst="rect">
            <a:avLst/>
          </a:prstGeom>
        </p:spPr>
        <p:txBody>
          <a:bodyPr vert="horz" lIns="91550" tIns="45775" rIns="91550" bIns="45775"/>
          <a:lstStyle>
            <a:lvl1pPr algn="r">
              <a:defRPr sz="1200"/>
            </a:lvl1pPr>
          </a:lstStyle>
          <a:p>
            <a:pPr lvl="0">
              <a:defRPr lang="ko-KR" altLang="en-US"/>
            </a:pPr>
            <a:fld id="{0F612F52-2570-4D5A-8B2F-55B2A8C48D39}" type="datetime1">
              <a:rPr lang="ko-KR" altLang="en-US"/>
              <a:pPr lvl="0">
                <a:defRPr lang="ko-KR" altLang="en-US"/>
              </a:pPr>
              <a:t>2023-09-13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40226"/>
            <a:ext cx="2949841" cy="497523"/>
          </a:xfrm>
          <a:prstGeom prst="rect">
            <a:avLst/>
          </a:prstGeom>
        </p:spPr>
        <p:txBody>
          <a:bodyPr vert="horz" lIns="91550" tIns="45775" rIns="91550" bIns="45775" anchor="b"/>
          <a:lstStyle>
            <a:lvl1pPr algn="l">
              <a:defRPr sz="1200"/>
            </a:lvl1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4183" y="9440226"/>
            <a:ext cx="2949841" cy="497523"/>
          </a:xfrm>
          <a:prstGeom prst="rect">
            <a:avLst/>
          </a:prstGeom>
        </p:spPr>
        <p:txBody>
          <a:bodyPr vert="horz" lIns="91550" tIns="45775" rIns="91550" bIns="45775" anchor="b"/>
          <a:lstStyle>
            <a:lvl1pPr algn="r">
              <a:defRPr sz="1200"/>
            </a:lvl1pPr>
          </a:lstStyle>
          <a:p>
            <a:pPr lvl="0">
              <a:defRPr lang="ko-KR" altLang="en-US"/>
            </a:pPr>
            <a:fld id="{61788974-B51A-4C91-8C03-CD1C4F74F00E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099" cy="496967"/>
          </a:xfrm>
          <a:prstGeom prst="rect">
            <a:avLst/>
          </a:prstGeom>
        </p:spPr>
        <p:txBody>
          <a:bodyPr vert="horz" lIns="91550" tIns="45775" rIns="91550" bIns="45775"/>
          <a:lstStyle>
            <a:lvl1pPr algn="l">
              <a:defRPr sz="1200"/>
            </a:lvl1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4940" y="0"/>
            <a:ext cx="2949099" cy="496967"/>
          </a:xfrm>
          <a:prstGeom prst="rect">
            <a:avLst/>
          </a:prstGeom>
        </p:spPr>
        <p:txBody>
          <a:bodyPr vert="horz" lIns="91550" tIns="45775" rIns="91550" bIns="45775"/>
          <a:lstStyle>
            <a:lvl1pPr algn="r">
              <a:defRPr sz="1200"/>
            </a:lvl1pPr>
          </a:lstStyle>
          <a:p>
            <a:pPr lvl="0">
              <a:defRPr lang="ko-KR" altLang="en-US"/>
            </a:pPr>
            <a:fld id="{C31D4F10-918C-4005-AD55-A25368E307B3}" type="datetime1">
              <a:rPr lang="ko-KR" altLang="en-US"/>
              <a:pPr lvl="0">
                <a:defRPr lang="ko-KR" altLang="en-US"/>
              </a:pPr>
              <a:t>2023-09-13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919163" y="746125"/>
            <a:ext cx="4967287" cy="3727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550" tIns="45775" rIns="91550" bIns="45775" anchor="ctr"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0562" y="4721186"/>
            <a:ext cx="5444490" cy="4472702"/>
          </a:xfrm>
          <a:prstGeom prst="rect">
            <a:avLst/>
          </a:prstGeom>
        </p:spPr>
        <p:txBody>
          <a:bodyPr vert="horz" lIns="91550" tIns="45775" rIns="91550" bIns="45775">
            <a:normAutofit/>
          </a:bodyPr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40646"/>
            <a:ext cx="2949099" cy="496967"/>
          </a:xfrm>
          <a:prstGeom prst="rect">
            <a:avLst/>
          </a:prstGeom>
        </p:spPr>
        <p:txBody>
          <a:bodyPr vert="horz" lIns="91550" tIns="45775" rIns="91550" bIns="45775" anchor="b"/>
          <a:lstStyle>
            <a:lvl1pPr algn="l">
              <a:defRPr sz="1200"/>
            </a:lvl1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4940" y="9440646"/>
            <a:ext cx="2949099" cy="496967"/>
          </a:xfrm>
          <a:prstGeom prst="rect">
            <a:avLst/>
          </a:prstGeom>
        </p:spPr>
        <p:txBody>
          <a:bodyPr vert="horz" lIns="91550" tIns="45775" rIns="91550" bIns="45775" anchor="b"/>
          <a:lstStyle>
            <a:lvl1pPr algn="r">
              <a:defRPr sz="1200"/>
            </a:lvl1pPr>
          </a:lstStyle>
          <a:p>
            <a:pPr lvl="0">
              <a:defRPr lang="ko-KR" altLang="en-US"/>
            </a:pPr>
            <a:fld id="{DBEB6648-A2B1-4113-88D4-1554270CA7FC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00497F-8915-4DDD-96A5-EE034714594A}" type="datetimeFigureOut">
              <a:rPr lang="ko-KR" altLang="en-US" smtClean="0"/>
              <a:pPr/>
              <a:t>2023-09-13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62FE81-9581-400C-B142-0BCAFA5950A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27312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00497F-8915-4DDD-96A5-EE034714594A}" type="datetimeFigureOut">
              <a:rPr lang="ko-KR" altLang="en-US" smtClean="0"/>
              <a:pPr/>
              <a:t>2023-09-13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62FE81-9581-400C-B142-0BCAFA5950A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35352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00497F-8915-4DDD-96A5-EE034714594A}" type="datetimeFigureOut">
              <a:rPr lang="ko-KR" altLang="en-US" smtClean="0"/>
              <a:pPr/>
              <a:t>2023-09-13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62FE81-9581-400C-B142-0BCAFA5950A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13079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제목 슬라이드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gray">
          <a:xfrm>
            <a:off x="8211312" y="980728"/>
            <a:ext cx="932688" cy="1005840"/>
          </a:xfrm>
          <a:prstGeom prst="rect">
            <a:avLst/>
          </a:prstGeom>
          <a:solidFill>
            <a:schemeClr val="accent5">
              <a:lumMod val="60000"/>
              <a:lumOff val="4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en-US"/>
          </a:p>
        </p:txBody>
      </p:sp>
      <p:sp>
        <p:nvSpPr>
          <p:cNvPr id="8" name="Rectangle 7"/>
          <p:cNvSpPr/>
          <p:nvPr/>
        </p:nvSpPr>
        <p:spPr bwMode="gray">
          <a:xfrm>
            <a:off x="0" y="0"/>
            <a:ext cx="8458200" cy="620688"/>
          </a:xfrm>
          <a:prstGeom prst="rect">
            <a:avLst/>
          </a:prstGeom>
          <a:solidFill>
            <a:schemeClr val="tx2">
              <a:lumMod val="40000"/>
              <a:lumOff val="6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en-US"/>
          </a:p>
        </p:txBody>
      </p:sp>
      <p:sp>
        <p:nvSpPr>
          <p:cNvPr id="10" name="Rectangle 9"/>
          <p:cNvSpPr/>
          <p:nvPr/>
        </p:nvSpPr>
        <p:spPr bwMode="gray">
          <a:xfrm>
            <a:off x="0" y="0"/>
            <a:ext cx="2788920" cy="764704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en-US"/>
          </a:p>
        </p:txBody>
      </p:sp>
      <p:pic>
        <p:nvPicPr>
          <p:cNvPr id="11" name="그림 10" descr="고구마.jpg"/>
          <p:cNvPicPr>
            <a:picLocks noChangeAspect="1"/>
          </p:cNvPicPr>
          <p:nvPr userDrawn="1"/>
        </p:nvPicPr>
        <p:blipFill rotWithShape="1">
          <a:blip r:embed="rId2"/>
          <a:stretch>
            <a:fillRect/>
          </a:stretch>
        </p:blipFill>
        <p:spPr>
          <a:xfrm>
            <a:off x="0" y="6165304"/>
            <a:ext cx="9144000" cy="692696"/>
          </a:xfrm>
          <a:prstGeom prst="rect">
            <a:avLst/>
          </a:prstGeom>
        </p:spPr>
      </p:pic>
    </p:spTree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79512" y="188641"/>
            <a:ext cx="5184576" cy="504056"/>
          </a:xfrm>
        </p:spPr>
        <p:txBody>
          <a:bodyPr>
            <a:noAutofit/>
          </a:bodyPr>
          <a:lstStyle>
            <a:lvl1pPr algn="l">
              <a:defRPr sz="2800" b="1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611560" y="1196752"/>
            <a:ext cx="6480720" cy="72008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 lang="ko-KR" altLang="en-US"/>
            </a:pPr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9DDECF2E-BCBC-4F87-9F40-DDB903A2CFB4}" type="datetime1">
              <a:rPr lang="ko-KR" altLang="en-US">
                <a:solidFill>
                  <a:prstClr val="black">
                    <a:tint val="75000"/>
                  </a:prstClr>
                </a:solidFill>
              </a:rPr>
              <a:pPr lvl="0">
                <a:defRPr lang="ko-KR" altLang="en-US"/>
              </a:pPr>
              <a:t>2023-09-13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77D1BAB4-A02F-4830-B029-3C082AFAF77D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 lvl="0">
                <a:defRPr lang="ko-KR" altLang="en-US"/>
              </a:pPr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Picture 3"/>
          <p:cNvPicPr>
            <a:picLocks noChangeAspect="1" noChangeArrowheads="1"/>
          </p:cNvPicPr>
          <p:nvPr userDrawn="1"/>
        </p:nvPicPr>
        <p:blipFill rotWithShape="1">
          <a:blip r:embed="rId2"/>
          <a:srcRect/>
          <a:stretch>
            <a:fillRect/>
          </a:stretch>
        </p:blipFill>
        <p:spPr>
          <a:xfrm>
            <a:off x="107504" y="5733256"/>
            <a:ext cx="2768217" cy="974279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2"/>
          <p:cNvPicPr>
            <a:picLocks noChangeAspect="1" noChangeArrowheads="1"/>
          </p:cNvPicPr>
          <p:nvPr userDrawn="1"/>
        </p:nvPicPr>
        <p:blipFill rotWithShape="1">
          <a:blip r:embed="rId3"/>
          <a:srcRect/>
          <a:stretch>
            <a:fillRect/>
          </a:stretch>
        </p:blipFill>
        <p:spPr>
          <a:xfrm>
            <a:off x="5865422" y="188641"/>
            <a:ext cx="3278578" cy="2016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 userDrawn="1"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5410944" cy="418058"/>
          </a:xfrm>
        </p:spPr>
        <p:txBody>
          <a:bodyPr>
            <a:noAutofit/>
          </a:bodyPr>
          <a:lstStyle>
            <a:lvl1pPr algn="l">
              <a:defRPr sz="2800" b="1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8" name="날짜 개체 틀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9DDECF2E-BCBC-4F87-9F40-DDB903A2CFB4}" type="datetime1">
              <a:rPr lang="ko-KR" altLang="en-US">
                <a:solidFill>
                  <a:prstClr val="black">
                    <a:tint val="75000"/>
                  </a:prstClr>
                </a:solidFill>
              </a:rPr>
              <a:pPr lvl="0">
                <a:defRPr lang="ko-KR" altLang="en-US"/>
              </a:pPr>
              <a:t>2023-09-13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바닥글 개체 틀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77D1BAB4-A02F-4830-B029-3C082AFAF77D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 lvl="0">
                <a:defRPr lang="ko-KR" altLang="en-US"/>
              </a:pPr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제목 및 내용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 userDrawn="1"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5410944" cy="418058"/>
          </a:xfrm>
        </p:spPr>
        <p:txBody>
          <a:bodyPr>
            <a:noAutofit/>
          </a:bodyPr>
          <a:lstStyle>
            <a:lvl1pPr algn="l">
              <a:defRPr sz="2800" b="1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9DDECF2E-BCBC-4F87-9F40-DDB903A2CFB4}" type="datetime1">
              <a:rPr lang="ko-KR" altLang="en-US">
                <a:solidFill>
                  <a:prstClr val="black">
                    <a:tint val="75000"/>
                  </a:prstClr>
                </a:solidFill>
              </a:rPr>
              <a:pPr lvl="0">
                <a:defRPr lang="ko-KR" altLang="en-US"/>
              </a:pPr>
              <a:t>2023-09-13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77D1BAB4-A02F-4830-B029-3C082AFAF77D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 lvl="0">
                <a:defRPr lang="ko-KR" altLang="en-US"/>
              </a:pPr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제목 및 내용" preserve="1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 userDrawn="1"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5410944" cy="418058"/>
          </a:xfrm>
        </p:spPr>
        <p:txBody>
          <a:bodyPr>
            <a:noAutofit/>
          </a:bodyPr>
          <a:lstStyle>
            <a:lvl1pPr algn="l">
              <a:defRPr sz="2800" b="1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9DDECF2E-BCBC-4F87-9F40-DDB903A2CFB4}" type="datetime1">
              <a:rPr lang="ko-KR" altLang="en-US">
                <a:solidFill>
                  <a:prstClr val="black">
                    <a:tint val="75000"/>
                  </a:prstClr>
                </a:solidFill>
              </a:rPr>
              <a:pPr lvl="0">
                <a:defRPr lang="ko-KR" altLang="en-US"/>
              </a:pPr>
              <a:t>2023-09-13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77D1BAB4-A02F-4830-B029-3C082AFAF77D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 lvl="0">
                <a:defRPr lang="ko-KR" altLang="en-US"/>
              </a:pPr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제목 및 내용" preserve="1" userDrawn="1">
  <p:cSld name="3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 userDrawn="1"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5410944" cy="418058"/>
          </a:xfrm>
        </p:spPr>
        <p:txBody>
          <a:bodyPr>
            <a:noAutofit/>
          </a:bodyPr>
          <a:lstStyle>
            <a:lvl1pPr algn="l">
              <a:defRPr sz="2800" b="1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9DDECF2E-BCBC-4F87-9F40-DDB903A2CFB4}" type="datetime1">
              <a:rPr lang="ko-KR" altLang="en-US">
                <a:solidFill>
                  <a:prstClr val="black">
                    <a:tint val="75000"/>
                  </a:prstClr>
                </a:solidFill>
              </a:rPr>
              <a:pPr lvl="0">
                <a:defRPr lang="ko-KR" altLang="en-US"/>
              </a:pPr>
              <a:t>2023-09-13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>
              <a:defRPr lang="ko-KR" altLang="en-US"/>
            </a:pPr>
            <a:fld id="{77D1BAB4-A02F-4830-B029-3C082AFAF77D}" type="slidenum">
              <a:rPr lang="ko-KR" altLang="en-US">
                <a:solidFill>
                  <a:prstClr val="black"/>
                </a:solidFill>
              </a:rPr>
              <a:pPr lvl="0">
                <a:defRPr lang="ko-KR" altLang="en-US"/>
              </a:pPr>
              <a:t>‹#›</a:t>
            </a:fld>
            <a:endParaRPr lang="ko-KR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9DDECF2E-BCBC-4F87-9F40-DDB903A2CFB4}" type="datetime1">
              <a:rPr lang="ko-KR" altLang="en-US">
                <a:solidFill>
                  <a:prstClr val="black">
                    <a:tint val="75000"/>
                  </a:prstClr>
                </a:solidFill>
              </a:rPr>
              <a:pPr lvl="0">
                <a:defRPr lang="ko-KR" altLang="en-US"/>
              </a:pPr>
              <a:t>2023-09-13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77D1BAB4-A02F-4830-B029-3C082AFAF77D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 lvl="0">
                <a:defRPr lang="ko-KR" altLang="en-US"/>
              </a:pPr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9DDECF2E-BCBC-4F87-9F40-DDB903A2CFB4}" type="datetime1">
              <a:rPr lang="ko-KR" altLang="en-US">
                <a:solidFill>
                  <a:prstClr val="black">
                    <a:tint val="75000"/>
                  </a:prstClr>
                </a:solidFill>
              </a:rPr>
              <a:pPr lvl="0">
                <a:defRPr lang="ko-KR" altLang="en-US"/>
              </a:pPr>
              <a:t>2023-09-13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77D1BAB4-A02F-4830-B029-3C082AFAF77D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 lvl="0">
                <a:defRPr lang="ko-KR" altLang="en-US"/>
              </a:pPr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00497F-8915-4DDD-96A5-EE034714594A}" type="datetimeFigureOut">
              <a:rPr lang="ko-KR" altLang="en-US" smtClean="0"/>
              <a:pPr/>
              <a:t>2023-09-13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62FE81-9581-400C-B142-0BCAFA5950A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615003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9DDECF2E-BCBC-4F87-9F40-DDB903A2CFB4}" type="datetime1">
              <a:rPr lang="ko-KR" altLang="en-US">
                <a:solidFill>
                  <a:prstClr val="black">
                    <a:tint val="75000"/>
                  </a:prstClr>
                </a:solidFill>
              </a:rPr>
              <a:pPr lvl="0">
                <a:defRPr lang="ko-KR" altLang="en-US"/>
              </a:pPr>
              <a:t>2023-09-13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77D1BAB4-A02F-4830-B029-3C082AFAF77D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 lvl="0">
                <a:defRPr lang="ko-KR" altLang="en-US"/>
              </a:pPr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9DDECF2E-BCBC-4F87-9F40-DDB903A2CFB4}" type="datetime1">
              <a:rPr lang="ko-KR" altLang="en-US">
                <a:solidFill>
                  <a:prstClr val="black">
                    <a:tint val="75000"/>
                  </a:prstClr>
                </a:solidFill>
              </a:rPr>
              <a:pPr lvl="0">
                <a:defRPr lang="ko-KR" altLang="en-US"/>
              </a:pPr>
              <a:t>2023-09-13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77D1BAB4-A02F-4830-B029-3C082AFAF77D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 lvl="0">
                <a:defRPr lang="ko-KR" altLang="en-US"/>
              </a:pPr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9DDECF2E-BCBC-4F87-9F40-DDB903A2CFB4}" type="datetime1">
              <a:rPr lang="ko-KR" altLang="en-US">
                <a:solidFill>
                  <a:prstClr val="black">
                    <a:tint val="75000"/>
                  </a:prstClr>
                </a:solidFill>
              </a:rPr>
              <a:pPr lvl="0">
                <a:defRPr lang="ko-KR" altLang="en-US"/>
              </a:pPr>
              <a:t>2023-09-13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77D1BAB4-A02F-4830-B029-3C082AFAF77D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 lvl="0">
                <a:defRPr lang="ko-KR" altLang="en-US"/>
              </a:pPr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9DDECF2E-BCBC-4F87-9F40-DDB903A2CFB4}" type="datetime1">
              <a:rPr lang="ko-KR" altLang="en-US">
                <a:solidFill>
                  <a:prstClr val="black">
                    <a:tint val="75000"/>
                  </a:prstClr>
                </a:solidFill>
              </a:rPr>
              <a:pPr lvl="0">
                <a:defRPr lang="ko-KR" altLang="en-US"/>
              </a:pPr>
              <a:t>2023-09-13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77D1BAB4-A02F-4830-B029-3C082AFAF77D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 lvl="0">
                <a:defRPr lang="ko-KR" altLang="en-US"/>
              </a:pPr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 noTextEdit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9DDECF2E-BCBC-4F87-9F40-DDB903A2CFB4}" type="datetime1">
              <a:rPr lang="ko-KR" altLang="en-US">
                <a:solidFill>
                  <a:prstClr val="black">
                    <a:tint val="75000"/>
                  </a:prstClr>
                </a:solidFill>
              </a:rPr>
              <a:pPr lvl="0">
                <a:defRPr lang="ko-KR" altLang="en-US"/>
              </a:pPr>
              <a:t>2023-09-13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77D1BAB4-A02F-4830-B029-3C082AFAF77D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 lvl="0">
                <a:defRPr lang="ko-KR" altLang="en-US"/>
              </a:pPr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9DDECF2E-BCBC-4F87-9F40-DDB903A2CFB4}" type="datetime1">
              <a:rPr lang="ko-KR" altLang="en-US">
                <a:solidFill>
                  <a:prstClr val="black">
                    <a:tint val="75000"/>
                  </a:prstClr>
                </a:solidFill>
              </a:rPr>
              <a:pPr lvl="0">
                <a:defRPr lang="ko-KR" altLang="en-US"/>
              </a:pPr>
              <a:t>2023-09-13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77D1BAB4-A02F-4830-B029-3C082AFAF77D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 lvl="0">
                <a:defRPr lang="ko-KR" altLang="en-US"/>
              </a:pPr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9DDECF2E-BCBC-4F87-9F40-DDB903A2CFB4}" type="datetime1">
              <a:rPr lang="ko-KR" altLang="en-US">
                <a:solidFill>
                  <a:prstClr val="black">
                    <a:tint val="75000"/>
                  </a:prstClr>
                </a:solidFill>
              </a:rPr>
              <a:pPr lvl="0">
                <a:defRPr lang="ko-KR" altLang="en-US"/>
              </a:pPr>
              <a:t>2023-09-13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77D1BAB4-A02F-4830-B029-3C082AFAF77D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 lvl="0">
                <a:defRPr lang="ko-KR" altLang="en-US"/>
              </a:pPr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7C162B77-48FA-4560-985D-2831BC9571C4}" type="datetime1">
              <a:rPr lang="ko-KR" altLang="en-US"/>
              <a:pPr lvl="0">
                <a:defRPr lang="ko-KR" altLang="en-US"/>
              </a:pPr>
              <a:t>2023-09-13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02BD9535-6FDC-4E40-B579-AAC7DBF91D65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  <p:grpSp>
        <p:nvGrpSpPr>
          <p:cNvPr id="7" name="그룹 6"/>
          <p:cNvGrpSpPr/>
          <p:nvPr userDrawn="1"/>
        </p:nvGrpSpPr>
        <p:grpSpPr>
          <a:xfrm>
            <a:off x="-1143" y="0"/>
            <a:ext cx="9163050" cy="6877050"/>
            <a:chOff x="-9525" y="-9525"/>
            <a:chExt cx="9163050" cy="6877050"/>
          </a:xfrm>
        </p:grpSpPr>
        <p:pic>
          <p:nvPicPr>
            <p:cNvPr id="8" name="Picture 4"/>
            <p:cNvPicPr>
              <a:picLocks noChangeAspect="1" noChangeArrowheads="1"/>
            </p:cNvPicPr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-9525" y="-9525"/>
              <a:ext cx="9163050" cy="6877050"/>
            </a:xfrm>
            <a:prstGeom prst="rect">
              <a:avLst/>
            </a:prstGeom>
            <a:noFill/>
            <a:ln w="9525">
              <a:noFill/>
              <a:miter/>
            </a:ln>
          </p:spPr>
        </p:pic>
        <p:pic>
          <p:nvPicPr>
            <p:cNvPr id="9" name="그림 8" descr="그림2.png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0" y="5051102"/>
              <a:ext cx="9144000" cy="1806898"/>
            </a:xfrm>
            <a:prstGeom prst="rect">
              <a:avLst/>
            </a:prstGeom>
          </p:spPr>
        </p:pic>
      </p:grpSp>
    </p:spTree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754" y="2130408"/>
            <a:ext cx="7771880" cy="1470013"/>
          </a:xfr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508" y="3886169"/>
            <a:ext cx="6400372" cy="1752586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 lang="ko-KR" altLang="en-US"/>
            </a:pPr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D8D7A7C4-C82A-4D21-9AB0-F0C5A1D3EF09}" type="datetime1">
              <a:rPr lang="ko-KR" altLang="en-US"/>
              <a:pPr lvl="0">
                <a:defRPr lang="ko-KR" altLang="en-US"/>
              </a:pPr>
              <a:t>2023-09-13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D8D7A7C4-C82A-4D21-9AB0-F0C5A1D3EF09}" type="datetime1">
              <a:rPr lang="ko-KR" altLang="en-US"/>
              <a:pPr lvl="0">
                <a:defRPr lang="ko-KR" altLang="en-US"/>
              </a:pPr>
              <a:t>2023-09-13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00497F-8915-4DDD-96A5-EE034714594A}" type="datetimeFigureOut">
              <a:rPr lang="ko-KR" altLang="en-US" smtClean="0"/>
              <a:pPr/>
              <a:t>2023-09-13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62FE81-9581-400C-B142-0BCAFA5950A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991539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D8D7A7C4-C82A-4D21-9AB0-F0C5A1D3EF09}" type="datetime1">
              <a:rPr lang="ko-KR" altLang="en-US"/>
              <a:pPr lvl="0">
                <a:defRPr lang="ko-KR" altLang="en-US"/>
              </a:pPr>
              <a:t>2023-09-13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>
              <a:defRPr sz="4000" b="1" cap="all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 anchor="b"/>
          <a:lstStyle>
            <a:lvl1pPr marL="0" indent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D8D7A7C4-C82A-4D21-9AB0-F0C5A1D3EF09}" type="datetime1">
              <a:rPr lang="ko-KR" altLang="en-US"/>
              <a:pPr lvl="0">
                <a:defRPr lang="ko-KR" altLang="en-US"/>
              </a:pPr>
              <a:t>2023-09-13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 2개" type="twoObj" preserve="1">
  <p:cSld name="제목 및 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D8D7A7C4-C82A-4D21-9AB0-F0C5A1D3EF09}" type="datetime1">
              <a:rPr lang="ko-KR" altLang="en-US"/>
              <a:pPr lvl="0">
                <a:defRPr lang="ko-KR" altLang="en-US"/>
              </a:pPr>
              <a:t>2023-09-13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D8D7A7C4-C82A-4D21-9AB0-F0C5A1D3EF09}" type="datetime1">
              <a:rPr lang="ko-KR" altLang="en-US"/>
              <a:pPr lvl="0">
                <a:defRPr lang="ko-KR" altLang="en-US"/>
              </a:pPr>
              <a:t>2023-09-13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표" type="tbl" preserve="1">
  <p:cSld name="제목 및 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표 개체 틀 2"/>
          <p:cNvSpPr>
            <a:spLocks noGrp="1" noTextEdit="1"/>
          </p:cNvSpPr>
          <p:nvPr>
            <p:ph type="tbl" sz="quarter" idx="1"/>
          </p:nvPr>
        </p:nvSpPr>
        <p:spPr>
          <a:xfrm>
            <a:off x="456028" y="1643063"/>
            <a:ext cx="8229600" cy="45252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>
              <a:defRPr lang="ko-KR" altLang="en-US"/>
            </a:pPr>
            <a:r>
              <a:rPr lang="ko-KR" altLang="en-US"/>
              <a:t>표를 추가하려면 아이콘을 클릭하십시오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D8D7A7C4-C82A-4D21-9AB0-F0C5A1D3EF09}" type="datetime1">
              <a:rPr lang="ko-KR" altLang="en-US"/>
              <a:pPr lvl="0">
                <a:defRPr lang="ko-KR" altLang="en-US"/>
              </a:pPr>
              <a:t>2023-09-13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 4개" type="fourObj" preserve="1">
  <p:cSld name="제목 및 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169" y="1600187"/>
            <a:ext cx="4038330" cy="219598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7889" y="1600187"/>
            <a:ext cx="4038330" cy="219598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half" idx="3"/>
          </p:nvPr>
        </p:nvSpPr>
        <p:spPr>
          <a:xfrm>
            <a:off x="455997" y="3984188"/>
            <a:ext cx="4038330" cy="219598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half" idx="4"/>
          </p:nvPr>
        </p:nvSpPr>
        <p:spPr>
          <a:xfrm>
            <a:off x="4646717" y="3984188"/>
            <a:ext cx="4038330" cy="219598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10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D8D7A7C4-C82A-4D21-9AB0-F0C5A1D3EF09}" type="datetime1">
              <a:rPr lang="ko-KR" altLang="en-US"/>
              <a:pPr lvl="0">
                <a:defRPr lang="ko-KR" altLang="en-US"/>
              </a:pPr>
              <a:t>2023-09-13</a:t>
            </a:fld>
            <a:endParaRPr lang="ko-KR" altLang="en-US"/>
          </a:p>
        </p:txBody>
      </p:sp>
      <p:sp>
        <p:nvSpPr>
          <p:cNvPr id="11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12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그림 및 설명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 noTextEdit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>
            <a:normAutofit/>
          </a:bodyPr>
          <a:lstStyle/>
          <a:p>
            <a:pPr lvl="0">
              <a:defRPr lang="ko-KR" altLang="en-US"/>
            </a:pPr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>
              <a:defRPr sz="1411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</p:txBody>
      </p:sp>
      <p:sp>
        <p:nvSpPr>
          <p:cNvPr id="10" name="날짜 개체 틀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pPr lvl="0">
              <a:defRPr lang="ko-KR" altLang="en-US"/>
            </a:pPr>
            <a:fld id="{D8D7A7C4-C82A-4D21-9AB0-F0C5A1D3EF09}" type="datetime1">
              <a:rPr lang="ko-KR" altLang="en-US"/>
              <a:pPr lvl="0">
                <a:defRPr lang="ko-KR" altLang="en-US"/>
              </a:pPr>
              <a:t>2023-09-13</a:t>
            </a:fld>
            <a:endParaRPr lang="ko-KR" altLang="en-US"/>
          </a:p>
        </p:txBody>
      </p:sp>
      <p:sp>
        <p:nvSpPr>
          <p:cNvPr id="11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12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간지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-9236" y="2130425"/>
            <a:ext cx="9144000" cy="1470025"/>
          </a:xfr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pPr lvl="0">
              <a:defRPr lang="ko-KR" altLang="en-US"/>
            </a:pPr>
            <a:fld id="{D8D7A7C4-C82A-4D21-9AB0-F0C5A1D3EF09}" type="datetime1">
              <a:rPr lang="ko-KR" altLang="en-US"/>
              <a:pPr lvl="0">
                <a:defRPr lang="ko-KR" altLang="en-US"/>
              </a:pPr>
              <a:t>2023-09-13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목차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"/>
          </p:nvPr>
        </p:nvSpPr>
        <p:spPr>
          <a:xfrm>
            <a:off x="2144492" y="2196090"/>
            <a:ext cx="4856400" cy="3240000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>
              <a:defRPr lang="ko-KR" altLang="en-US"/>
            </a:pPr>
            <a:r>
              <a:rPr lang="ko-KR" altLang="en-US"/>
              <a:t>첫째 목차</a:t>
            </a:r>
          </a:p>
          <a:p>
            <a:pPr lvl="0">
              <a:defRPr lang="ko-KR" altLang="en-US"/>
            </a:pPr>
            <a:r>
              <a:rPr lang="ko-KR" altLang="en-US"/>
              <a:t>둘째 목차</a:t>
            </a:r>
          </a:p>
          <a:p>
            <a:pPr lvl="0">
              <a:defRPr lang="ko-KR" altLang="en-US"/>
            </a:pPr>
            <a:r>
              <a:rPr lang="ko-KR" altLang="en-US"/>
              <a:t>셋째 목차</a:t>
            </a:r>
          </a:p>
          <a:p>
            <a:pPr lvl="0">
              <a:defRPr lang="ko-KR" altLang="en-US"/>
            </a:pPr>
            <a:r>
              <a:rPr lang="ko-KR" altLang="en-US"/>
              <a:t>넷째 목차</a:t>
            </a:r>
          </a:p>
          <a:p>
            <a:pPr lvl="0">
              <a:defRPr lang="ko-KR" altLang="en-US"/>
            </a:pPr>
            <a:r>
              <a:rPr lang="ko-KR" altLang="en-US"/>
              <a:t>다섯째 목차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D8D7A7C4-C82A-4D21-9AB0-F0C5A1D3EF09}" type="datetime1">
              <a:rPr lang="ko-KR" altLang="en-US"/>
              <a:pPr lvl="0">
                <a:defRPr lang="ko-KR" altLang="en-US"/>
              </a:pPr>
              <a:t>2023-09-13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본문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세로 본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D8D7A7C4-C82A-4D21-9AB0-F0C5A1D3EF09}" type="datetime1">
              <a:rPr lang="ko-KR" altLang="en-US"/>
              <a:pPr lvl="0">
                <a:defRPr lang="ko-KR" altLang="en-US"/>
              </a:pPr>
              <a:t>2023-09-13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00497F-8915-4DDD-96A5-EE034714594A}" type="datetimeFigureOut">
              <a:rPr lang="ko-KR" altLang="en-US" smtClean="0"/>
              <a:pPr/>
              <a:t>2023-09-13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62FE81-9581-400C-B142-0BCAFA5950A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56503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 lang="ko-KR" altLang="en-US"/>
            </a:pPr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D42DA929-C18D-4D46-BBF9-681FEB136454}" type="datetime1">
              <a:rPr lang="ko-KR" altLang="en-US"/>
              <a:pPr lvl="0">
                <a:defRPr lang="ko-KR" altLang="en-US"/>
              </a:pPr>
              <a:t>2023-09-13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3F3A164B-C609-42C8-9BE6-F3177874CBFC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FE60CA0-2B08-4B33-9FD8-7F40664890BE}" type="datetime1">
              <a:rPr lang="ko-KR" altLang="en-US"/>
              <a:pPr lvl="0">
                <a:defRPr lang="ko-KR" altLang="en-US"/>
              </a:pPr>
              <a:t>2023-09-13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3F3A164B-C609-42C8-9BE6-F3177874CBFC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CFB89DC1-4879-4DFC-861E-FEE31523F0E7}" type="datetime1">
              <a:rPr lang="ko-KR" altLang="en-US"/>
              <a:pPr lvl="0">
                <a:defRPr lang="ko-KR" altLang="en-US"/>
              </a:pPr>
              <a:t>2023-09-13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3F3A164B-C609-42C8-9BE6-F3177874CBFC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63F43FCF-5B9B-4BD4-8A78-4DD1BFB752DD}" type="datetime1">
              <a:rPr lang="ko-KR" altLang="en-US"/>
              <a:pPr lvl="0">
                <a:defRPr lang="ko-KR" altLang="en-US"/>
              </a:pPr>
              <a:t>2023-09-13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3F3A164B-C609-42C8-9BE6-F3177874CBFC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4AEA0E2D-52AD-47FA-A4CD-5614E02B5D9B}" type="datetime1">
              <a:rPr lang="ko-KR" altLang="en-US"/>
              <a:pPr lvl="0">
                <a:defRPr lang="ko-KR" altLang="en-US"/>
              </a:pPr>
              <a:t>2023-09-13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3F3A164B-C609-42C8-9BE6-F3177874CBFC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666AC241-0744-4E65-BE3B-81C3D0052D29}" type="datetime1">
              <a:rPr lang="ko-KR" altLang="en-US"/>
              <a:pPr lvl="0">
                <a:defRPr lang="ko-KR" altLang="en-US"/>
              </a:pPr>
              <a:t>2023-09-13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3F3A164B-C609-42C8-9BE6-F3177874CBFC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DDF1C964-61B1-49AE-AE54-D8467A7CE42D}" type="datetime1">
              <a:rPr lang="ko-KR" altLang="en-US"/>
              <a:pPr lvl="0">
                <a:defRPr lang="ko-KR" altLang="en-US"/>
              </a:pPr>
              <a:t>2023-09-13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3F3A164B-C609-42C8-9BE6-F3177874CBFC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5847C53C-B24E-40B8-9807-AB8C63750D85}" type="datetime1">
              <a:rPr lang="ko-KR" altLang="en-US"/>
              <a:pPr lvl="0">
                <a:defRPr lang="ko-KR" altLang="en-US"/>
              </a:pPr>
              <a:t>2023-09-13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3F3A164B-C609-42C8-9BE6-F3177874CBFC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 noTextEdit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B56824D9-9840-4540-A058-632E904DF5A7}" type="datetime1">
              <a:rPr lang="ko-KR" altLang="en-US"/>
              <a:pPr lvl="0">
                <a:defRPr lang="ko-KR" altLang="en-US"/>
              </a:pPr>
              <a:t>2023-09-13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3F3A164B-C609-42C8-9BE6-F3177874CBFC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EBF04B0-6242-4449-83C7-57D8DDD0993C}" type="datetime1">
              <a:rPr lang="ko-KR" altLang="en-US"/>
              <a:pPr lvl="0">
                <a:defRPr lang="ko-KR" altLang="en-US"/>
              </a:pPr>
              <a:t>2023-09-13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3F3A164B-C609-42C8-9BE6-F3177874CBFC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00497F-8915-4DDD-96A5-EE034714594A}" type="datetimeFigureOut">
              <a:rPr lang="ko-KR" altLang="en-US" smtClean="0"/>
              <a:pPr/>
              <a:t>2023-09-13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62FE81-9581-400C-B142-0BCAFA5950A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865080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3F4AB34E-845D-4CB5-9D1A-4A262659DDF8}" type="datetime1">
              <a:rPr lang="ko-KR" altLang="en-US"/>
              <a:pPr lvl="0">
                <a:defRPr lang="ko-KR" altLang="en-US"/>
              </a:pPr>
              <a:t>2023-09-13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3F3A164B-C609-42C8-9BE6-F3177874CBFC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제목 및 내용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 userDrawn="1"/>
        </p:nvPicPr>
        <p:blipFill rotWithShape="1">
          <a:blip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1520" y="274638"/>
            <a:ext cx="8435280" cy="418058"/>
          </a:xfrm>
        </p:spPr>
        <p:txBody>
          <a:bodyPr>
            <a:noAutofit/>
          </a:bodyPr>
          <a:lstStyle>
            <a:lvl1pPr algn="l">
              <a:defRPr sz="2800" b="1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8" name="날짜 개체 틀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9DDECF2E-BCBC-4F87-9F40-DDB903A2CFB4}" type="datetime1">
              <a:rPr lang="ko-KR" altLang="en-US"/>
              <a:pPr lvl="0">
                <a:defRPr lang="ko-KR" altLang="en-US"/>
              </a:pPr>
              <a:t>2023-09-13</a:t>
            </a:fld>
            <a:endParaRPr lang="ko-KR" altLang="en-US"/>
          </a:p>
        </p:txBody>
      </p:sp>
      <p:sp>
        <p:nvSpPr>
          <p:cNvPr id="10" name="바닥글 개체 틀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77D1BAB4-A02F-4830-B029-3C082AFAF77D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402ED7-F8C7-4A47-6E39-E18595CAFD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131DCF7-CEEB-0C0F-4649-A489B31B7C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DBB89F-2A0B-5398-5313-9877DDFDE7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D8D7A7C4-C82A-4D21-9AB0-F0C5A1D3EF09}" type="datetime1">
              <a:rPr lang="ko-KR" altLang="en-US" smtClean="0"/>
              <a:pPr lvl="0">
                <a:defRPr lang="ko-KR" altLang="en-US"/>
              </a:pPr>
              <a:t>2023-09-13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7398CD8-5669-08E7-4C06-D6F21529DE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C8C1063-C448-401E-987F-490323FC8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 smtClean="0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386831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F12132-F1BF-6E6E-3AF0-D70068039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6CF64DB-6F78-10AA-4A84-7BC43D86A9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7CB6A17-07C6-F126-D2F0-CBE48A5AA3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D8D7A7C4-C82A-4D21-9AB0-F0C5A1D3EF09}" type="datetime1">
              <a:rPr lang="ko-KR" altLang="en-US" smtClean="0"/>
              <a:pPr lvl="0">
                <a:defRPr lang="ko-KR" altLang="en-US"/>
              </a:pPr>
              <a:t>2023-09-13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961D9F0-D68E-52F2-FB95-F3CA3D05F5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ED4F207-A7C9-B480-001E-DE3E9570E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 smtClean="0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215174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C26AF4-1259-16B3-F824-67FA18B5F8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94CAB12-55F9-2217-CE39-871E7391A8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B4674C0-D158-602B-6F18-1B58142F81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D8D7A7C4-C82A-4D21-9AB0-F0C5A1D3EF09}" type="datetime1">
              <a:rPr lang="ko-KR" altLang="en-US" smtClean="0"/>
              <a:pPr lvl="0">
                <a:defRPr lang="ko-KR" altLang="en-US"/>
              </a:pPr>
              <a:t>2023-09-13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8580715-A4CF-4F65-A277-30F695D376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1B9FF79-E5E4-F985-EACA-D131D71A7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 smtClean="0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4278207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EAE43A-2FF8-438D-AB23-8C3288CE7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E6876CE-D29D-A962-3880-CE9101701B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A62F768-5695-538E-A093-675837A12C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70C7D7B-F126-8756-6513-F7A978885F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D422D86A-5F52-4165-8473-F1B836277586}" type="datetime1">
              <a:rPr lang="ko-KR" altLang="en-US" smtClean="0"/>
              <a:pPr lvl="0">
                <a:defRPr lang="ko-KR" altLang="en-US"/>
              </a:pPr>
              <a:t>2023-09-13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992191A-00C0-E7A1-4EB7-BC08447FAE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6975D38-EF11-61E7-F536-B58C4A1AE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 smtClean="0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011040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A1A4C1-FE9A-CBB5-63DF-9FBCC81E6F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5A54DA2-E4EA-54FF-717F-CFE227C015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11B4030-03A1-B791-A261-DD22261375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460C154-9C6F-7FAE-27AA-7DBD2F89C2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40C90AA-A557-DD96-72A1-AE7E64CC893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8F5B774-E9B8-09DA-E02C-79A7F8AE88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D422D86A-5F52-4165-8473-F1B836277586}" type="datetime1">
              <a:rPr lang="ko-KR" altLang="en-US" smtClean="0"/>
              <a:pPr lvl="0">
                <a:defRPr lang="ko-KR" altLang="en-US"/>
              </a:pPr>
              <a:t>2023-09-13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7749CE4-5663-A3EF-BD1F-324C72BC0E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A12278C-A27B-F2FF-7F4E-9B949552DD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 smtClean="0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7010757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22EAA2-50B1-5804-B3F2-2250379AC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A40323F-19E7-DB49-B141-A5508185A3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D8D7A7C4-C82A-4D21-9AB0-F0C5A1D3EF09}" type="datetime1">
              <a:rPr lang="ko-KR" altLang="en-US" smtClean="0"/>
              <a:pPr lvl="0">
                <a:defRPr lang="ko-KR" altLang="en-US"/>
              </a:pPr>
              <a:t>2023-09-13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0A37E97-BF30-83E2-90D0-AAE866F659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4CB6943-E730-4BF0-AFAB-71DF22561D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 smtClean="0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3111574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6F88336-7268-98F4-183C-EF1A34D730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D8D7A7C4-C82A-4D21-9AB0-F0C5A1D3EF09}" type="datetime1">
              <a:rPr lang="ko-KR" altLang="en-US" smtClean="0"/>
              <a:pPr lvl="0">
                <a:defRPr lang="ko-KR" altLang="en-US"/>
              </a:pPr>
              <a:t>2023-09-13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352B856-A44A-35AF-E210-0F4BD95775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1049BEE-1379-2111-B7B3-F0B860BAB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 smtClean="0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486223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952B5C-2B73-FEB2-29CF-AD89465892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593FF4D-CA49-8566-7204-6571B6FAEA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219BE38-290B-3173-75F1-CB9595E0B1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7DBD037-BEA6-2B94-28FA-AC0B4E09C5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D422D86A-5F52-4165-8473-F1B836277586}" type="datetime1">
              <a:rPr lang="ko-KR" altLang="en-US" smtClean="0"/>
              <a:pPr lvl="0">
                <a:defRPr lang="ko-KR" altLang="en-US"/>
              </a:pPr>
              <a:t>2023-09-13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E665DE9-280C-440D-4B59-4814777A6D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A8A29BD-B51E-349C-41D9-91BBB7DED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 smtClean="0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17540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00497F-8915-4DDD-96A5-EE034714594A}" type="datetimeFigureOut">
              <a:rPr lang="ko-KR" altLang="en-US" smtClean="0"/>
              <a:pPr/>
              <a:t>2023-09-13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62FE81-9581-400C-B142-0BCAFA5950A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9170027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989744-5D4A-C22A-A544-54CF7CE83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605B2F1-9C85-08C0-1172-DAAEAA8B732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F51B526-4F13-77F9-A1F2-712C28E73B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55642DD-A55B-205A-4631-00B2D1FEDF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D422D86A-5F52-4165-8473-F1B836277586}" type="datetime1">
              <a:rPr lang="ko-KR" altLang="en-US" smtClean="0"/>
              <a:pPr lvl="0">
                <a:defRPr lang="ko-KR" altLang="en-US"/>
              </a:pPr>
              <a:t>2023-09-13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0D99BC7-D005-BED9-0BA3-1DF5C1BFAC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B3366F9-5B54-0F44-24B8-66332F1E4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 smtClean="0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134399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0B98E5-1025-262E-E847-68DFFA99B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F096CB3-33CD-EE0F-39E3-3522845DA6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B2B1B74-2FD8-14DD-8947-D21BD8F622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D422D86A-5F52-4165-8473-F1B836277586}" type="datetime1">
              <a:rPr lang="ko-KR" altLang="en-US" smtClean="0"/>
              <a:pPr lvl="0">
                <a:defRPr lang="ko-KR" altLang="en-US"/>
              </a:pPr>
              <a:t>2023-09-13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18B0DB5-6CAE-20C4-DA45-8C8AB93BE1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00C31F3-56A4-6C8B-713D-C5D9F306FD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 smtClean="0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542190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4A911E6-2278-A5DF-57DA-09688858D31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C9029FC-4F6C-700B-8FC7-A95C003528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B66FEFD-869B-2558-A131-E582AF8D75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D422D86A-5F52-4165-8473-F1B836277586}" type="datetime1">
              <a:rPr lang="ko-KR" altLang="en-US" smtClean="0"/>
              <a:pPr lvl="0">
                <a:defRPr lang="ko-KR" altLang="en-US"/>
              </a:pPr>
              <a:t>2023-09-13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6DC7248-9D41-1604-F01C-ED39E37A90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EBBBE1-AC18-7941-5A3F-98A693BC8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 smtClean="0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0306669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 4개" type="fourObj">
  <p:cSld name="제목 및 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169" y="1600187"/>
            <a:ext cx="4038330" cy="219598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7889" y="1600187"/>
            <a:ext cx="4038330" cy="219598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half" idx="3"/>
          </p:nvPr>
        </p:nvSpPr>
        <p:spPr>
          <a:xfrm>
            <a:off x="455997" y="3984188"/>
            <a:ext cx="4038330" cy="219598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half" idx="4"/>
          </p:nvPr>
        </p:nvSpPr>
        <p:spPr>
          <a:xfrm>
            <a:off x="4646717" y="3984188"/>
            <a:ext cx="4038330" cy="219598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10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D8D7A7C4-C82A-4D21-9AB0-F0C5A1D3EF09}" type="datetime1">
              <a:rPr lang="ko-KR" altLang="en-US"/>
              <a:pPr lvl="0">
                <a:defRPr lang="ko-KR" altLang="en-US"/>
              </a:pPr>
              <a:t>2023-09-13</a:t>
            </a:fld>
            <a:endParaRPr lang="ko-KR" altLang="en-US"/>
          </a:p>
        </p:txBody>
      </p:sp>
      <p:sp>
        <p:nvSpPr>
          <p:cNvPr id="11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12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3694658"/>
      </p:ext>
    </p:extLst>
  </p:cSld>
  <p:clrMapOvr>
    <a:masterClrMapping/>
  </p:clrMapOvr>
  <p:transition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1"/>
            <a:ext cx="9144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1"/>
            <a:ext cx="9144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2900" y="4960137"/>
            <a:ext cx="5829300" cy="1463040"/>
          </a:xfrm>
        </p:spPr>
        <p:txBody>
          <a:bodyPr anchor="ctr">
            <a:normAutofit/>
          </a:bodyPr>
          <a:lstStyle>
            <a:lvl1pPr algn="r">
              <a:defRPr sz="3750" spc="150" baseline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57950" y="4960137"/>
            <a:ext cx="24003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35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342900" indent="0" algn="ctr">
              <a:buNone/>
              <a:defRPr sz="135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350"/>
            </a:lvl4pPr>
            <a:lvl5pPr marL="1371600" indent="0" algn="ctr">
              <a:buNone/>
              <a:defRPr sz="1350"/>
            </a:lvl5pPr>
            <a:lvl6pPr marL="1714500" indent="0" algn="ctr">
              <a:buNone/>
              <a:defRPr sz="1350"/>
            </a:lvl6pPr>
            <a:lvl7pPr marL="2057400" indent="0" algn="ctr">
              <a:buNone/>
              <a:defRPr sz="1350"/>
            </a:lvl7pPr>
            <a:lvl8pPr marL="2400300" indent="0" algn="ctr">
              <a:buNone/>
              <a:defRPr sz="1350"/>
            </a:lvl8pPr>
            <a:lvl9pPr marL="2743200" indent="0" algn="ctr">
              <a:buNone/>
              <a:defRPr sz="135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166F07A3-72BD-4FB1-B550-AFCC24E9A6D5}" type="datetimeFigureOut">
              <a:rPr lang="ko-KR" altLang="en-US" smtClean="0"/>
              <a:t>2023-09-13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7DC33-CA63-43C0-9663-EF5B7A456A24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6290132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5380036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F07A3-72BD-4FB1-B550-AFCC24E9A6D5}" type="datetimeFigureOut">
              <a:rPr lang="ko-KR" altLang="en-US" smtClean="0"/>
              <a:t>2023-09-13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7DC33-CA63-43C0-9663-EF5B7A456A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9116304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1"/>
            <a:ext cx="9144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1"/>
            <a:ext cx="9144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4960137"/>
            <a:ext cx="5829300" cy="1463040"/>
          </a:xfrm>
        </p:spPr>
        <p:txBody>
          <a:bodyPr anchor="ctr">
            <a:normAutofit/>
          </a:bodyPr>
          <a:lstStyle>
            <a:lvl1pPr algn="r">
              <a:defRPr sz="3750" b="0" spc="150" baseline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57950" y="4960137"/>
            <a:ext cx="24003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35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F07A3-72BD-4FB1-B550-AFCC24E9A6D5}" type="datetimeFigureOut">
              <a:rPr lang="ko-KR" altLang="en-US" smtClean="0"/>
              <a:t>2023-09-13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7DC33-CA63-43C0-9663-EF5B7A456A24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6290132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4264452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8096" y="585216"/>
            <a:ext cx="7290054" cy="1499616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68095" y="2286000"/>
            <a:ext cx="3566160" cy="402336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91990" y="2286000"/>
            <a:ext cx="3566160" cy="402336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F07A3-72BD-4FB1-B550-AFCC24E9A6D5}" type="datetimeFigureOut">
              <a:rPr lang="ko-KR" altLang="en-US" smtClean="0"/>
              <a:t>2023-09-13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7DC33-CA63-43C0-9663-EF5B7A456A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131837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8096" y="2179636"/>
            <a:ext cx="356616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725" b="0" cap="none" baseline="0">
                <a:solidFill>
                  <a:schemeClr val="accent1"/>
                </a:solidFill>
                <a:latin typeface="+mn-lt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68096" y="2967788"/>
            <a:ext cx="3566160" cy="3341572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93166" y="2179636"/>
            <a:ext cx="356616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1725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marL="0" lvl="0" indent="0" algn="l" defTabSz="685800" rtl="0" eaLnBrk="1" latinLnBrk="0" hangingPunct="1">
              <a:lnSpc>
                <a:spcPct val="90000"/>
              </a:lnSpc>
              <a:spcBef>
                <a:spcPts val="1350"/>
              </a:spcBef>
              <a:buNone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93166" y="2967788"/>
            <a:ext cx="3566160" cy="3341572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F07A3-72BD-4FB1-B550-AFCC24E9A6D5}" type="datetimeFigureOut">
              <a:rPr lang="ko-KR" altLang="en-US" smtClean="0"/>
              <a:t>2023-09-13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7DC33-CA63-43C0-9663-EF5B7A456A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1049166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F07A3-72BD-4FB1-B550-AFCC24E9A6D5}" type="datetimeFigureOut">
              <a:rPr lang="ko-KR" altLang="en-US" smtClean="0"/>
              <a:t>2023-09-13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7DC33-CA63-43C0-9663-EF5B7A456A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61588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00497F-8915-4DDD-96A5-EE034714594A}" type="datetimeFigureOut">
              <a:rPr lang="ko-KR" altLang="en-US" smtClean="0"/>
              <a:pPr/>
              <a:t>2023-09-13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62FE81-9581-400C-B142-0BCAFA5950A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5580682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F07A3-72BD-4FB1-B550-AFCC24E9A6D5}" type="datetimeFigureOut">
              <a:rPr lang="ko-KR" altLang="en-US" smtClean="0"/>
              <a:t>2023-09-13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7DC33-CA63-43C0-9663-EF5B7A456A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7866371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768096" y="471509"/>
            <a:ext cx="329184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3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6250" y="822960"/>
            <a:ext cx="4258818" cy="518464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8096" y="2257506"/>
            <a:ext cx="329184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450"/>
              </a:spcBef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F07A3-72BD-4FB1-B550-AFCC24E9A6D5}" type="datetimeFigureOut">
              <a:rPr lang="ko-KR" altLang="en-US" smtClean="0"/>
              <a:t>2023-09-13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7DC33-CA63-43C0-9663-EF5B7A456A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5138878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4960138"/>
            <a:ext cx="5829300" cy="1463040"/>
          </a:xfrm>
        </p:spPr>
        <p:txBody>
          <a:bodyPr anchor="ctr">
            <a:normAutofit/>
          </a:bodyPr>
          <a:lstStyle>
            <a:lvl1pPr algn="r">
              <a:defRPr sz="3750" spc="150" baseline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9141714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57950" y="4960138"/>
            <a:ext cx="24003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35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F07A3-72BD-4FB1-B550-AFCC24E9A6D5}" type="datetimeFigureOut">
              <a:rPr lang="ko-KR" altLang="en-US" smtClean="0"/>
              <a:t>2023-09-13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7DC33-CA63-43C0-9663-EF5B7A456A24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6290132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93786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F07A3-72BD-4FB1-B550-AFCC24E9A6D5}" type="datetimeFigureOut">
              <a:rPr lang="ko-KR" altLang="en-US" smtClean="0"/>
              <a:t>2023-09-13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7DC33-CA63-43C0-9663-EF5B7A456A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6580657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762000"/>
            <a:ext cx="1971675" cy="5410200"/>
          </a:xfrm>
        </p:spPr>
        <p:txBody>
          <a:bodyPr vert="eaVert" lIns="45720" tIns="91440" rIns="45720" bIns="91440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42951" y="762000"/>
            <a:ext cx="5686425" cy="541020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F07A3-72BD-4FB1-B550-AFCC24E9A6D5}" type="datetimeFigureOut">
              <a:rPr lang="ko-KR" altLang="en-US" smtClean="0"/>
              <a:t>2023-09-13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7DC33-CA63-43C0-9663-EF5B7A456A24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7543800" y="173563"/>
            <a:ext cx="0" cy="6858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3165361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5172901-7D28-482F-B9D1-73EF7D6B3A79}"/>
              </a:ext>
            </a:extLst>
          </p:cNvPr>
          <p:cNvSpPr/>
          <p:nvPr userDrawn="1"/>
        </p:nvSpPr>
        <p:spPr>
          <a:xfrm>
            <a:off x="0" y="0"/>
            <a:ext cx="1318260" cy="6858000"/>
          </a:xfrm>
          <a:prstGeom prst="rect">
            <a:avLst/>
          </a:prstGeom>
          <a:gradFill>
            <a:gsLst>
              <a:gs pos="0">
                <a:srgbClr val="00B0F0"/>
              </a:gs>
              <a:gs pos="100000">
                <a:srgbClr val="0070C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A76B9BA7-E8BB-4C11-9F87-3CDD94EC4EB2}"/>
              </a:ext>
            </a:extLst>
          </p:cNvPr>
          <p:cNvCxnSpPr>
            <a:cxnSpLocks/>
          </p:cNvCxnSpPr>
          <p:nvPr userDrawn="1"/>
        </p:nvCxnSpPr>
        <p:spPr>
          <a:xfrm>
            <a:off x="1379220" y="762000"/>
            <a:ext cx="7551420" cy="0"/>
          </a:xfrm>
          <a:prstGeom prst="line">
            <a:avLst/>
          </a:prstGeom>
          <a:ln w="2222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61B0F485-069D-43C3-8830-63D96A7FACE5}"/>
              </a:ext>
            </a:extLst>
          </p:cNvPr>
          <p:cNvCxnSpPr>
            <a:cxnSpLocks/>
          </p:cNvCxnSpPr>
          <p:nvPr userDrawn="1"/>
        </p:nvCxnSpPr>
        <p:spPr>
          <a:xfrm>
            <a:off x="1379220" y="6512560"/>
            <a:ext cx="7551420" cy="0"/>
          </a:xfrm>
          <a:prstGeom prst="line">
            <a:avLst/>
          </a:prstGeom>
          <a:ln w="31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470E9CE2-4B90-4AFE-87AC-726133F9CD32}"/>
              </a:ext>
            </a:extLst>
          </p:cNvPr>
          <p:cNvCxnSpPr>
            <a:cxnSpLocks/>
          </p:cNvCxnSpPr>
          <p:nvPr userDrawn="1"/>
        </p:nvCxnSpPr>
        <p:spPr>
          <a:xfrm>
            <a:off x="1379220" y="2123436"/>
            <a:ext cx="7551420" cy="0"/>
          </a:xfrm>
          <a:prstGeom prst="line">
            <a:avLst/>
          </a:prstGeom>
          <a:ln w="31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6784501B-5B48-4074-9E71-7F8EA6362E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79220" y="142241"/>
            <a:ext cx="7551420" cy="538480"/>
          </a:xfrm>
        </p:spPr>
        <p:txBody>
          <a:bodyPr anchor="ctr"/>
          <a:lstStyle>
            <a:lvl1pPr marL="0" indent="0">
              <a:buNone/>
              <a:defRPr spc="-113">
                <a:solidFill>
                  <a:schemeClr val="tx1">
                    <a:lumMod val="75000"/>
                    <a:lumOff val="2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pPr lvl="0"/>
            <a:endParaRPr lang="ko-KR" altLang="en-US"/>
          </a:p>
        </p:txBody>
      </p:sp>
      <p:sp>
        <p:nvSpPr>
          <p:cNvPr id="16" name="텍스트 개체 틀 11">
            <a:extLst>
              <a:ext uri="{FF2B5EF4-FFF2-40B4-BE49-F238E27FC236}">
                <a16:creationId xmlns:a16="http://schemas.microsoft.com/office/drawing/2014/main" id="{71769A9E-8713-4F9F-8540-C56D8E01897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379220" y="843281"/>
            <a:ext cx="7551420" cy="1198875"/>
          </a:xfrm>
        </p:spPr>
        <p:txBody>
          <a:bodyPr anchor="ctr">
            <a:normAutofit/>
          </a:bodyPr>
          <a:lstStyle>
            <a:lvl1pPr marL="197644" indent="-197644">
              <a:buFont typeface="Wingdings" panose="05000000000000000000" pitchFamily="2" charset="2"/>
              <a:buChar char="§"/>
              <a:defRPr sz="1800" spc="-113">
                <a:solidFill>
                  <a:schemeClr val="tx1">
                    <a:lumMod val="75000"/>
                    <a:lumOff val="2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pPr lvl="0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1F5CC13-8A65-4074-B08B-E3004AEA3F7B}"/>
              </a:ext>
            </a:extLst>
          </p:cNvPr>
          <p:cNvSpPr txBox="1"/>
          <p:nvPr userDrawn="1"/>
        </p:nvSpPr>
        <p:spPr>
          <a:xfrm>
            <a:off x="7581900" y="6540063"/>
            <a:ext cx="105670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spc="-225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050" spc="-225">
                <a:latin typeface="맑은 고딕" panose="020B0503020000020004" pitchFamily="50" charset="-127"/>
                <a:ea typeface="맑은 고딕" panose="020B0503020000020004" pitchFamily="50" charset="-127"/>
              </a:rPr>
              <a:t>주</a:t>
            </a:r>
            <a:r>
              <a:rPr lang="en-US" altLang="ko-KR" sz="1050" spc="-225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050" spc="-225">
                <a:latin typeface="맑은 고딕" panose="020B0503020000020004" pitchFamily="50" charset="-127"/>
                <a:ea typeface="맑은 고딕" panose="020B0503020000020004" pitchFamily="50" charset="-127"/>
              </a:rPr>
              <a:t>융합컨설팅그룹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D0B7D44-1CEE-4D92-A32E-1E61BD68E6A8}"/>
              </a:ext>
            </a:extLst>
          </p:cNvPr>
          <p:cNvSpPr/>
          <p:nvPr userDrawn="1"/>
        </p:nvSpPr>
        <p:spPr>
          <a:xfrm>
            <a:off x="8587740" y="6540064"/>
            <a:ext cx="342900" cy="3382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C4D61EFE-4123-4E53-B35B-C38CDC9D1CBA}" type="slidenum">
              <a:rPr lang="ko-KR" altLang="en-US" sz="1050" spc="-113" smtClean="0"/>
              <a:t>‹#›</a:t>
            </a:fld>
            <a:endParaRPr lang="ko-KR" altLang="en-US" sz="1050" spc="-113"/>
          </a:p>
        </p:txBody>
      </p:sp>
    </p:spTree>
    <p:extLst>
      <p:ext uri="{BB962C8B-B14F-4D97-AF65-F5344CB8AC3E}">
        <p14:creationId xmlns:p14="http://schemas.microsoft.com/office/powerpoint/2010/main" val="917581450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/>
          <p:cNvPicPr>
            <a:picLocks noChangeAspect="1" noChangeArrowheads="1"/>
          </p:cNvPicPr>
          <p:nvPr userDrawn="1"/>
        </p:nvPicPr>
        <p:blipFill rotWithShape="1">
          <a:blip r:embed="rId2"/>
          <a:srcRect/>
          <a:stretch>
            <a:fillRect/>
          </a:stretch>
        </p:blipFill>
        <p:spPr>
          <a:xfrm>
            <a:off x="6099608" y="188641"/>
            <a:ext cx="3044392" cy="187220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79512" y="188641"/>
            <a:ext cx="5184576" cy="504056"/>
          </a:xfrm>
        </p:spPr>
        <p:txBody>
          <a:bodyPr>
            <a:noAutofit/>
          </a:bodyPr>
          <a:lstStyle>
            <a:lvl1pPr algn="l">
              <a:defRPr sz="2800" b="1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611560" y="1196752"/>
            <a:ext cx="6480720" cy="72008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 lang="ko-KR" altLang="en-US"/>
            </a:pPr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9DDECF2E-BCBC-4F87-9F40-DDB903A2CFB4}" type="datetime1">
              <a:rPr lang="ko-KR" altLang="en-US">
                <a:solidFill>
                  <a:prstClr val="black">
                    <a:tint val="75000"/>
                  </a:prstClr>
                </a:solidFill>
              </a:rPr>
              <a:pPr>
                <a:defRPr lang="ko-KR" altLang="en-US"/>
              </a:pPr>
              <a:t>2023-09-13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77D1BAB4-A02F-4830-B029-3C082AFAF77D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>
                <a:defRPr lang="ko-KR" altLang="en-US"/>
              </a:pPr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Picture 3"/>
          <p:cNvPicPr>
            <a:picLocks noChangeAspect="1" noChangeArrowheads="1"/>
          </p:cNvPicPr>
          <p:nvPr userDrawn="1"/>
        </p:nvPicPr>
        <p:blipFill rotWithShape="1">
          <a:blip r:embed="rId3"/>
          <a:srcRect/>
          <a:stretch>
            <a:fillRect/>
          </a:stretch>
        </p:blipFill>
        <p:spPr>
          <a:xfrm>
            <a:off x="107504" y="5733256"/>
            <a:ext cx="2768217" cy="97427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71828176"/>
      </p:ext>
    </p:extLst>
  </p:cSld>
  <p:clrMapOvr>
    <a:masterClrMapping/>
  </p:clrMapOvr>
  <p:transition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 userDrawn="1"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1520" y="274638"/>
            <a:ext cx="8435280" cy="418058"/>
          </a:xfrm>
        </p:spPr>
        <p:txBody>
          <a:bodyPr>
            <a:noAutofit/>
          </a:bodyPr>
          <a:lstStyle>
            <a:lvl1pPr algn="l">
              <a:defRPr sz="2800" b="1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8" name="날짜 개체 틀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9DDECF2E-BCBC-4F87-9F40-DDB903A2CFB4}" type="datetime1">
              <a:rPr lang="ko-KR" altLang="en-US">
                <a:solidFill>
                  <a:prstClr val="black">
                    <a:tint val="75000"/>
                  </a:prstClr>
                </a:solidFill>
              </a:rPr>
              <a:pPr>
                <a:defRPr lang="ko-KR" altLang="en-US"/>
              </a:pPr>
              <a:t>2023-09-13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바닥글 개체 틀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77D1BAB4-A02F-4830-B029-3C082AFAF77D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>
                <a:defRPr lang="ko-KR" altLang="en-US"/>
              </a:pPr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1029104"/>
      </p:ext>
    </p:extLst>
  </p:cSld>
  <p:clrMapOvr>
    <a:masterClrMapping/>
  </p:clrMapOvr>
  <p:transition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제목 및 내용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 userDrawn="1"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1520" y="274638"/>
            <a:ext cx="8435280" cy="418058"/>
          </a:xfrm>
        </p:spPr>
        <p:txBody>
          <a:bodyPr>
            <a:noAutofit/>
          </a:bodyPr>
          <a:lstStyle>
            <a:lvl1pPr algn="l">
              <a:defRPr sz="2800" b="1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9DDECF2E-BCBC-4F87-9F40-DDB903A2CFB4}" type="datetime1">
              <a:rPr lang="ko-KR" altLang="en-US">
                <a:solidFill>
                  <a:prstClr val="black">
                    <a:tint val="75000"/>
                  </a:prstClr>
                </a:solidFill>
              </a:rPr>
              <a:pPr>
                <a:defRPr lang="ko-KR" altLang="en-US"/>
              </a:pPr>
              <a:t>2023-09-13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77D1BAB4-A02F-4830-B029-3C082AFAF77D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>
                <a:defRPr lang="ko-KR" altLang="en-US"/>
              </a:pPr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1493501"/>
      </p:ext>
    </p:extLst>
  </p:cSld>
  <p:clrMapOvr>
    <a:masterClrMapping/>
  </p:clrMapOvr>
  <p:transition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제목 및 내용" preserve="1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 userDrawn="1"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1520" y="274638"/>
            <a:ext cx="8435280" cy="418058"/>
          </a:xfrm>
        </p:spPr>
        <p:txBody>
          <a:bodyPr>
            <a:noAutofit/>
          </a:bodyPr>
          <a:lstStyle>
            <a:lvl1pPr algn="l">
              <a:defRPr sz="2800" b="1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9DDECF2E-BCBC-4F87-9F40-DDB903A2CFB4}" type="datetime1">
              <a:rPr lang="ko-KR" altLang="en-US">
                <a:solidFill>
                  <a:prstClr val="black">
                    <a:tint val="75000"/>
                  </a:prstClr>
                </a:solidFill>
              </a:rPr>
              <a:pPr>
                <a:defRPr lang="ko-KR" altLang="en-US"/>
              </a:pPr>
              <a:t>2023-09-13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77D1BAB4-A02F-4830-B029-3C082AFAF77D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>
                <a:defRPr lang="ko-KR" altLang="en-US"/>
              </a:pPr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5527494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00497F-8915-4DDD-96A5-EE034714594A}" type="datetimeFigureOut">
              <a:rPr lang="ko-KR" altLang="en-US" smtClean="0"/>
              <a:pPr/>
              <a:t>2023-09-13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62FE81-9581-400C-B142-0BCAFA5950A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0898762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제목 및 내용" preserve="1" userDrawn="1">
  <p:cSld name="4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1520" y="274638"/>
            <a:ext cx="8435280" cy="418058"/>
          </a:xfrm>
        </p:spPr>
        <p:txBody>
          <a:bodyPr>
            <a:noAutofit/>
          </a:bodyPr>
          <a:lstStyle>
            <a:lvl1pPr algn="l">
              <a:defRPr sz="2800" b="1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9DDECF2E-BCBC-4F87-9F40-DDB903A2CFB4}" type="datetime1">
              <a:rPr lang="ko-KR" altLang="en-US">
                <a:solidFill>
                  <a:prstClr val="black">
                    <a:tint val="75000"/>
                  </a:prstClr>
                </a:solidFill>
              </a:rPr>
              <a:pPr>
                <a:defRPr lang="ko-KR" altLang="en-US"/>
              </a:pPr>
              <a:t>2023-09-13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77D1BAB4-A02F-4830-B029-3C082AFAF77D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>
                <a:defRPr lang="ko-KR" altLang="en-US"/>
              </a:pPr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4479909"/>
      </p:ext>
    </p:extLst>
  </p:cSld>
  <p:clrMapOvr>
    <a:masterClrMapping/>
  </p:clrMapOvr>
  <p:transition/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제목 및 내용" preserve="1" userDrawn="1">
  <p:cSld name="3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 userDrawn="1"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1520" y="274638"/>
            <a:ext cx="8640960" cy="418058"/>
          </a:xfrm>
        </p:spPr>
        <p:txBody>
          <a:bodyPr>
            <a:noAutofit/>
          </a:bodyPr>
          <a:lstStyle>
            <a:lvl1pPr algn="l">
              <a:defRPr sz="2800" b="1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9DDECF2E-BCBC-4F87-9F40-DDB903A2CFB4}" type="datetime1">
              <a:rPr lang="ko-KR" altLang="en-US">
                <a:solidFill>
                  <a:prstClr val="black">
                    <a:tint val="75000"/>
                  </a:prstClr>
                </a:solidFill>
              </a:rPr>
              <a:pPr>
                <a:defRPr lang="ko-KR" altLang="en-US"/>
              </a:pPr>
              <a:t>2023-09-13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 lang="ko-KR" altLang="en-US"/>
            </a:pPr>
            <a:fld id="{77D1BAB4-A02F-4830-B029-3C082AFAF77D}" type="slidenum">
              <a:rPr lang="ko-KR" altLang="en-US">
                <a:solidFill>
                  <a:prstClr val="black"/>
                </a:solidFill>
              </a:rPr>
              <a:pPr>
                <a:defRPr lang="ko-KR" altLang="en-US"/>
              </a:pPr>
              <a:t>‹#›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122300"/>
      </p:ext>
    </p:extLst>
  </p:cSld>
  <p:clrMapOvr>
    <a:masterClrMapping/>
  </p:clrMapOvr>
  <p:transition/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제목 및 내용" preserve="1" userDrawn="1">
  <p:cSld name="5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 userDrawn="1"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1520" y="274638"/>
            <a:ext cx="8640960" cy="418058"/>
          </a:xfrm>
        </p:spPr>
        <p:txBody>
          <a:bodyPr>
            <a:noAutofit/>
          </a:bodyPr>
          <a:lstStyle>
            <a:lvl1pPr algn="l">
              <a:defRPr sz="2800" b="1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9DDECF2E-BCBC-4F87-9F40-DDB903A2CFB4}" type="datetime1">
              <a:rPr lang="ko-KR" altLang="en-US">
                <a:solidFill>
                  <a:prstClr val="black">
                    <a:tint val="75000"/>
                  </a:prstClr>
                </a:solidFill>
              </a:rPr>
              <a:pPr>
                <a:defRPr lang="ko-KR" altLang="en-US"/>
              </a:pPr>
              <a:t>2023-09-13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 lang="ko-KR" altLang="en-US"/>
            </a:pPr>
            <a:fld id="{77D1BAB4-A02F-4830-B029-3C082AFAF77D}" type="slidenum">
              <a:rPr lang="ko-KR" altLang="en-US">
                <a:solidFill>
                  <a:prstClr val="black"/>
                </a:solidFill>
              </a:rPr>
              <a:pPr>
                <a:defRPr lang="ko-KR" altLang="en-US"/>
              </a:pPr>
              <a:t>‹#›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9272543"/>
      </p:ext>
    </p:extLst>
  </p:cSld>
  <p:clrMapOvr>
    <a:masterClrMapping/>
  </p:clrMapOvr>
  <p:transition/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9DDECF2E-BCBC-4F87-9F40-DDB903A2CFB4}" type="datetime1">
              <a:rPr lang="ko-KR" altLang="en-US">
                <a:solidFill>
                  <a:prstClr val="black">
                    <a:tint val="75000"/>
                  </a:prstClr>
                </a:solidFill>
              </a:rPr>
              <a:pPr>
                <a:defRPr lang="ko-KR" altLang="en-US"/>
              </a:pPr>
              <a:t>2023-09-13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77D1BAB4-A02F-4830-B029-3C082AFAF77D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>
                <a:defRPr lang="ko-KR" altLang="en-US"/>
              </a:pPr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4455032"/>
      </p:ext>
    </p:extLst>
  </p:cSld>
  <p:clrMapOvr>
    <a:masterClrMapping/>
  </p:clrMapOvr>
  <p:transition/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9DDECF2E-BCBC-4F87-9F40-DDB903A2CFB4}" type="datetime1">
              <a:rPr lang="ko-KR" altLang="en-US">
                <a:solidFill>
                  <a:prstClr val="black">
                    <a:tint val="75000"/>
                  </a:prstClr>
                </a:solidFill>
              </a:rPr>
              <a:pPr>
                <a:defRPr lang="ko-KR" altLang="en-US"/>
              </a:pPr>
              <a:t>2023-09-13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77D1BAB4-A02F-4830-B029-3C082AFAF77D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>
                <a:defRPr lang="ko-KR" altLang="en-US"/>
              </a:pPr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7306479"/>
      </p:ext>
    </p:extLst>
  </p:cSld>
  <p:clrMapOvr>
    <a:masterClrMapping/>
  </p:clrMapOvr>
  <p:transition/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9DDECF2E-BCBC-4F87-9F40-DDB903A2CFB4}" type="datetime1">
              <a:rPr lang="ko-KR" altLang="en-US">
                <a:solidFill>
                  <a:prstClr val="black">
                    <a:tint val="75000"/>
                  </a:prstClr>
                </a:solidFill>
              </a:rPr>
              <a:pPr>
                <a:defRPr lang="ko-KR" altLang="en-US"/>
              </a:pPr>
              <a:t>2023-09-13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77D1BAB4-A02F-4830-B029-3C082AFAF77D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>
                <a:defRPr lang="ko-KR" altLang="en-US"/>
              </a:pPr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6425103"/>
      </p:ext>
    </p:extLst>
  </p:cSld>
  <p:clrMapOvr>
    <a:masterClrMapping/>
  </p:clrMapOvr>
  <p:transition/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9DDECF2E-BCBC-4F87-9F40-DDB903A2CFB4}" type="datetime1">
              <a:rPr lang="ko-KR" altLang="en-US">
                <a:solidFill>
                  <a:prstClr val="black">
                    <a:tint val="75000"/>
                  </a:prstClr>
                </a:solidFill>
              </a:rPr>
              <a:pPr>
                <a:defRPr lang="ko-KR" altLang="en-US"/>
              </a:pPr>
              <a:t>2023-09-13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77D1BAB4-A02F-4830-B029-3C082AFAF77D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>
                <a:defRPr lang="ko-KR" altLang="en-US"/>
              </a:pPr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4988124"/>
      </p:ext>
    </p:extLst>
  </p:cSld>
  <p:clrMapOvr>
    <a:masterClrMapping/>
  </p:clrMapOvr>
  <p:transition/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9DDECF2E-BCBC-4F87-9F40-DDB903A2CFB4}" type="datetime1">
              <a:rPr lang="ko-KR" altLang="en-US">
                <a:solidFill>
                  <a:prstClr val="black">
                    <a:tint val="75000"/>
                  </a:prstClr>
                </a:solidFill>
              </a:rPr>
              <a:pPr>
                <a:defRPr lang="ko-KR" altLang="en-US"/>
              </a:pPr>
              <a:t>2023-09-13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77D1BAB4-A02F-4830-B029-3C082AFAF77D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>
                <a:defRPr lang="ko-KR" altLang="en-US"/>
              </a:pPr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5848245"/>
      </p:ext>
    </p:extLst>
  </p:cSld>
  <p:clrMapOvr>
    <a:masterClrMapping/>
  </p:clrMapOvr>
  <p:transition/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9DDECF2E-BCBC-4F87-9F40-DDB903A2CFB4}" type="datetime1">
              <a:rPr lang="ko-KR" altLang="en-US">
                <a:solidFill>
                  <a:prstClr val="black">
                    <a:tint val="75000"/>
                  </a:prstClr>
                </a:solidFill>
              </a:rPr>
              <a:pPr>
                <a:defRPr lang="ko-KR" altLang="en-US"/>
              </a:pPr>
              <a:t>2023-09-13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77D1BAB4-A02F-4830-B029-3C082AFAF77D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>
                <a:defRPr lang="ko-KR" altLang="en-US"/>
              </a:pPr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338321"/>
      </p:ext>
    </p:extLst>
  </p:cSld>
  <p:clrMapOvr>
    <a:masterClrMapping/>
  </p:clrMapOvr>
  <p:transition/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 noTextEdit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9DDECF2E-BCBC-4F87-9F40-DDB903A2CFB4}" type="datetime1">
              <a:rPr lang="ko-KR" altLang="en-US">
                <a:solidFill>
                  <a:prstClr val="black">
                    <a:tint val="75000"/>
                  </a:prstClr>
                </a:solidFill>
              </a:rPr>
              <a:pPr>
                <a:defRPr lang="ko-KR" altLang="en-US"/>
              </a:pPr>
              <a:t>2023-09-13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77D1BAB4-A02F-4830-B029-3C082AFAF77D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>
                <a:defRPr lang="ko-KR" altLang="en-US"/>
              </a:pPr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8783032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00497F-8915-4DDD-96A5-EE034714594A}" type="datetimeFigureOut">
              <a:rPr lang="ko-KR" altLang="en-US" smtClean="0"/>
              <a:pPr/>
              <a:t>2023-09-13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62FE81-9581-400C-B142-0BCAFA5950A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2984677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9DDECF2E-BCBC-4F87-9F40-DDB903A2CFB4}" type="datetime1">
              <a:rPr lang="ko-KR" altLang="en-US">
                <a:solidFill>
                  <a:prstClr val="black">
                    <a:tint val="75000"/>
                  </a:prstClr>
                </a:solidFill>
              </a:rPr>
              <a:pPr>
                <a:defRPr lang="ko-KR" altLang="en-US"/>
              </a:pPr>
              <a:t>2023-09-13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77D1BAB4-A02F-4830-B029-3C082AFAF77D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>
                <a:defRPr lang="ko-KR" altLang="en-US"/>
              </a:pPr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7107195"/>
      </p:ext>
    </p:extLst>
  </p:cSld>
  <p:clrMapOvr>
    <a:masterClrMapping/>
  </p:clrMapOvr>
  <p:transition/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9DDECF2E-BCBC-4F87-9F40-DDB903A2CFB4}" type="datetime1">
              <a:rPr lang="ko-KR" altLang="en-US">
                <a:solidFill>
                  <a:prstClr val="black">
                    <a:tint val="75000"/>
                  </a:prstClr>
                </a:solidFill>
              </a:rPr>
              <a:pPr>
                <a:defRPr lang="ko-KR" altLang="en-US"/>
              </a:pPr>
              <a:t>2023-09-13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77D1BAB4-A02F-4830-B029-3C082AFAF77D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>
                <a:defRPr lang="ko-KR" altLang="en-US"/>
              </a:pPr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8567765"/>
      </p:ext>
    </p:extLst>
  </p:cSld>
  <p:clrMapOvr>
    <a:masterClrMapping/>
  </p:clrMapOvr>
  <p:transition/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 4개" type="fourObj" preserve="1">
  <p:cSld name="제목 및 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406" y="1600930"/>
            <a:ext cx="4040426" cy="219700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50301" y="1600930"/>
            <a:ext cx="4040426" cy="219700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half" idx="3"/>
          </p:nvPr>
        </p:nvSpPr>
        <p:spPr>
          <a:xfrm>
            <a:off x="456234" y="3986037"/>
            <a:ext cx="4040426" cy="219700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half" idx="4"/>
          </p:nvPr>
        </p:nvSpPr>
        <p:spPr>
          <a:xfrm>
            <a:off x="4649129" y="3986037"/>
            <a:ext cx="4040426" cy="219700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10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D8D7A7C4-C82A-4D21-9AB0-F0C5A1D3EF09}" type="datetime1">
              <a:rPr lang="ko-KR" altLang="en-US">
                <a:solidFill>
                  <a:prstClr val="black">
                    <a:tint val="75000"/>
                  </a:prstClr>
                </a:solidFill>
              </a:rPr>
              <a:pPr>
                <a:defRPr lang="ko-KR" altLang="en-US"/>
              </a:pPr>
              <a:t>2023-09-13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6784858" y="6419585"/>
            <a:ext cx="2058361" cy="211224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90000" tIns="46800" rIns="90000" bIns="46800" anchor="t"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  <a:defRPr lang="ko-KR" altLang="en-US"/>
            </a:pPr>
            <a:r>
              <a:rPr lang="ko-KR" altLang="en-US" b="1">
                <a:solidFill>
                  <a:prstClr val="black"/>
                </a:solidFill>
                <a:latin typeface="Arial"/>
                <a:ea typeface="Arial"/>
                <a:cs typeface="Arial"/>
                <a:sym typeface="Arial"/>
              </a:rPr>
              <a:t>경기도농업기술원</a:t>
            </a:r>
          </a:p>
        </p:txBody>
      </p:sp>
      <p:sp>
        <p:nvSpPr>
          <p:cNvPr id="12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AD22CD3B-FDDF-4998-970C-76E6E0BEC65F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>
                <a:defRPr lang="ko-KR" altLang="en-US"/>
              </a:pPr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451992"/>
      </p:ext>
    </p:extLst>
  </p:cSld>
  <p:clrMapOvr>
    <a:masterClrMapping/>
  </p:clrMapOvr>
  <p:transition/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감사합니다" preserve="1">
  <p:cSld name="감사합니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7" descr="end.jpg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00982797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9.xml"/><Relationship Id="rId17" Type="http://schemas.openxmlformats.org/officeDocument/2006/relationships/image" Target="../media/image12.png"/><Relationship Id="rId2" Type="http://schemas.openxmlformats.org/officeDocument/2006/relationships/slideLayout" Target="../slideLayouts/slideLayout29.xml"/><Relationship Id="rId16" Type="http://schemas.openxmlformats.org/officeDocument/2006/relationships/image" Target="../media/image11.png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2.xml"/><Relationship Id="rId15" Type="http://schemas.openxmlformats.org/officeDocument/2006/relationships/image" Target="../media/image10.png"/><Relationship Id="rId10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Relationship Id="rId14" Type="http://schemas.openxmlformats.org/officeDocument/2006/relationships/image" Target="../media/image9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51.xml"/><Relationship Id="rId2" Type="http://schemas.openxmlformats.org/officeDocument/2006/relationships/slideLayout" Target="../slideLayouts/slideLayout41.xml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50.xml"/><Relationship Id="rId5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9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9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54.xml"/><Relationship Id="rId7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63.xml"/><Relationship Id="rId2" Type="http://schemas.openxmlformats.org/officeDocument/2006/relationships/slideLayout" Target="../slideLayouts/slideLayout53.xml"/><Relationship Id="rId1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62.xml"/><Relationship Id="rId5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61.xml"/><Relationship Id="rId4" Type="http://schemas.openxmlformats.org/officeDocument/2006/relationships/slideLayout" Target="../slideLayouts/slideLayout55.xml"/><Relationship Id="rId9" Type="http://schemas.openxmlformats.org/officeDocument/2006/relationships/slideLayout" Target="../slideLayouts/slideLayout60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1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66.xml"/><Relationship Id="rId7" Type="http://schemas.openxmlformats.org/officeDocument/2006/relationships/slideLayout" Target="../slideLayouts/slideLayout70.xml"/><Relationship Id="rId12" Type="http://schemas.openxmlformats.org/officeDocument/2006/relationships/slideLayout" Target="../slideLayouts/slideLayout75.xml"/><Relationship Id="rId2" Type="http://schemas.openxmlformats.org/officeDocument/2006/relationships/slideLayout" Target="../slideLayouts/slideLayout65.xml"/><Relationship Id="rId1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9.xml"/><Relationship Id="rId11" Type="http://schemas.openxmlformats.org/officeDocument/2006/relationships/slideLayout" Target="../slideLayouts/slideLayout74.xml"/><Relationship Id="rId5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73.xml"/><Relationship Id="rId4" Type="http://schemas.openxmlformats.org/officeDocument/2006/relationships/slideLayout" Target="../slideLayouts/slideLayout67.xml"/><Relationship Id="rId9" Type="http://schemas.openxmlformats.org/officeDocument/2006/relationships/slideLayout" Target="../slideLayouts/slideLayout72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3.xml"/><Relationship Id="rId13" Type="http://schemas.openxmlformats.org/officeDocument/2006/relationships/slideLayout" Target="../slideLayouts/slideLayout88.xml"/><Relationship Id="rId18" Type="http://schemas.openxmlformats.org/officeDocument/2006/relationships/slideLayout" Target="../slideLayouts/slideLayout93.xml"/><Relationship Id="rId3" Type="http://schemas.openxmlformats.org/officeDocument/2006/relationships/slideLayout" Target="../slideLayouts/slideLayout78.xml"/><Relationship Id="rId7" Type="http://schemas.openxmlformats.org/officeDocument/2006/relationships/slideLayout" Target="../slideLayouts/slideLayout82.xml"/><Relationship Id="rId12" Type="http://schemas.openxmlformats.org/officeDocument/2006/relationships/slideLayout" Target="../slideLayouts/slideLayout87.xml"/><Relationship Id="rId17" Type="http://schemas.openxmlformats.org/officeDocument/2006/relationships/slideLayout" Target="../slideLayouts/slideLayout92.xml"/><Relationship Id="rId2" Type="http://schemas.openxmlformats.org/officeDocument/2006/relationships/slideLayout" Target="../slideLayouts/slideLayout77.xml"/><Relationship Id="rId16" Type="http://schemas.openxmlformats.org/officeDocument/2006/relationships/slideLayout" Target="../slideLayouts/slideLayout91.xml"/><Relationship Id="rId1" Type="http://schemas.openxmlformats.org/officeDocument/2006/relationships/slideLayout" Target="../slideLayouts/slideLayout76.xml"/><Relationship Id="rId6" Type="http://schemas.openxmlformats.org/officeDocument/2006/relationships/slideLayout" Target="../slideLayouts/slideLayout81.xml"/><Relationship Id="rId11" Type="http://schemas.openxmlformats.org/officeDocument/2006/relationships/slideLayout" Target="../slideLayouts/slideLayout86.xml"/><Relationship Id="rId5" Type="http://schemas.openxmlformats.org/officeDocument/2006/relationships/slideLayout" Target="../slideLayouts/slideLayout80.xml"/><Relationship Id="rId15" Type="http://schemas.openxmlformats.org/officeDocument/2006/relationships/slideLayout" Target="../slideLayouts/slideLayout90.xml"/><Relationship Id="rId10" Type="http://schemas.openxmlformats.org/officeDocument/2006/relationships/slideLayout" Target="../slideLayouts/slideLayout85.xml"/><Relationship Id="rId19" Type="http://schemas.openxmlformats.org/officeDocument/2006/relationships/theme" Target="../theme/theme7.xml"/><Relationship Id="rId4" Type="http://schemas.openxmlformats.org/officeDocument/2006/relationships/slideLayout" Target="../slideLayouts/slideLayout79.xml"/><Relationship Id="rId9" Type="http://schemas.openxmlformats.org/officeDocument/2006/relationships/slideLayout" Target="../slideLayouts/slideLayout84.xml"/><Relationship Id="rId14" Type="http://schemas.openxmlformats.org/officeDocument/2006/relationships/slideLayout" Target="../slideLayouts/slideLayout8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Office 테마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 lang="ko-KR" altLang="en-US"/>
            </a:pPr>
            <a:fld id="{B600497F-8915-4DDD-96A5-EE034714594A}" type="datetime1">
              <a:rPr lang="ko-KR" altLang="en-US"/>
              <a:pPr lvl="0">
                <a:defRPr lang="ko-KR" altLang="en-US"/>
              </a:pPr>
              <a:t>2023-09-13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 lang="ko-KR" altLang="en-US"/>
            </a:pPr>
            <a:fld id="{FE62FE81-9581-400C-B142-0BCAFA5950A2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  <p:sldLayoutId id="2147483724" r:id="rId2"/>
    <p:sldLayoutId id="2147483725" r:id="rId3"/>
    <p:sldLayoutId id="2147483726" r:id="rId4"/>
    <p:sldLayoutId id="2147483727" r:id="rId5"/>
    <p:sldLayoutId id="2147483728" r:id="rId6"/>
    <p:sldLayoutId id="2147483729" r:id="rId7"/>
    <p:sldLayoutId id="2147483730" r:id="rId8"/>
    <p:sldLayoutId id="2147483731" r:id="rId9"/>
    <p:sldLayoutId id="2147483732" r:id="rId10"/>
    <p:sldLayoutId id="2147483733" r:id="rId11"/>
    <p:sldLayoutId id="2147483734" r:id="rId12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 name="2_Office 테마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 lang="ko-KR" altLang="en-US"/>
            </a:pPr>
            <a:fld id="{9DDECF2E-BCBC-4F87-9F40-DDB903A2CFB4}" type="datetime1">
              <a:rPr lang="ko-KR" altLang="en-US">
                <a:solidFill>
                  <a:prstClr val="black">
                    <a:tint val="75000"/>
                  </a:prstClr>
                </a:solidFill>
              </a:rPr>
              <a:pPr lvl="0">
                <a:defRPr lang="ko-KR" altLang="en-US"/>
              </a:pPr>
              <a:t>2023-09-13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 lang="ko-KR" altLang="en-US"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 lang="ko-KR" altLang="en-US"/>
            </a:pPr>
            <a:fld id="{77D1BAB4-A02F-4830-B029-3C082AFAF77D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 lvl="0">
                <a:defRPr lang="ko-KR" altLang="en-US"/>
              </a:pPr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45" r:id="rId6"/>
    <p:sldLayoutId id="2147483746" r:id="rId7"/>
    <p:sldLayoutId id="2147483747" r:id="rId8"/>
    <p:sldLayoutId id="2147483748" r:id="rId9"/>
    <p:sldLayoutId id="2147483749" r:id="rId10"/>
    <p:sldLayoutId id="2147483750" r:id="rId11"/>
    <p:sldLayoutId id="2147483751" r:id="rId12"/>
    <p:sldLayoutId id="2147483752" r:id="rId13"/>
    <p:sldLayoutId id="2147483753" r:id="rId14"/>
    <p:sldLayoutId id="2147483754" r:id="rId15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14">
            <a:alphaModFix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169" y="274635"/>
            <a:ext cx="8229050" cy="1142991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169" y="1600187"/>
            <a:ext cx="8229050" cy="4525927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169" y="6356300"/>
            <a:ext cx="2133457" cy="365122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 lang="ko-KR" altLang="en-US"/>
            </a:pPr>
            <a:fld id="{D422D86A-5F52-4165-8473-F1B836277586}" type="datetime1">
              <a:rPr lang="ko-KR" altLang="en-US"/>
              <a:pPr lvl="0">
                <a:defRPr lang="ko-KR" altLang="en-US"/>
              </a:pPr>
              <a:t>2023-09-13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3991" y="6356300"/>
            <a:ext cx="2895406" cy="365122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2762" y="6356300"/>
            <a:ext cx="2133457" cy="365122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  <p:pic>
        <p:nvPicPr>
          <p:cNvPr id="2050" name="그림 2049" descr="Picture 4"/>
          <p:cNvPicPr/>
          <p:nvPr/>
        </p:nvPicPr>
        <p:blipFill rotWithShape="1">
          <a:blip r:embed="rId15">
            <a:lum/>
          </a:blip>
          <a:stretch>
            <a:fillRect/>
          </a:stretch>
        </p:blipFill>
        <p:spPr>
          <a:xfrm>
            <a:off x="0" y="0"/>
            <a:ext cx="9905761" cy="6857946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grpSp>
        <p:nvGrpSpPr>
          <p:cNvPr id="2051" name="Group 1"/>
          <p:cNvGrpSpPr/>
          <p:nvPr/>
        </p:nvGrpSpPr>
        <p:grpSpPr>
          <a:xfrm>
            <a:off x="0" y="0"/>
            <a:ext cx="9160865" cy="6876986"/>
            <a:chOff x="0" y="0"/>
            <a:chExt cx="9160865" cy="6876986"/>
          </a:xfrm>
        </p:grpSpPr>
        <p:pic>
          <p:nvPicPr>
            <p:cNvPr id="2052" name="그림 2051"/>
            <p:cNvPicPr/>
            <p:nvPr/>
          </p:nvPicPr>
          <p:blipFill rotWithShape="1">
            <a:blip r:embed="rId16">
              <a:lum/>
            </a:blip>
            <a:stretch>
              <a:fillRect/>
            </a:stretch>
          </p:blipFill>
          <p:spPr>
            <a:xfrm>
              <a:off x="0" y="0"/>
              <a:ext cx="9160865" cy="6876986"/>
            </a:xfrm>
            <a:prstGeom prst="rect">
              <a:avLst/>
            </a:prstGeom>
            <a:noFill/>
            <a:ln w="25400" cap="flat" cmpd="sng" algn="ctr">
              <a:noFill/>
              <a:prstDash val="solid"/>
              <a:round/>
            </a:ln>
          </p:spPr>
        </p:pic>
        <p:pic>
          <p:nvPicPr>
            <p:cNvPr id="2053" name="그림 2052" descr="Picture "/>
            <p:cNvPicPr/>
            <p:nvPr/>
          </p:nvPicPr>
          <p:blipFill rotWithShape="1">
            <a:blip r:embed="rId17">
              <a:lum/>
            </a:blip>
            <a:stretch>
              <a:fillRect/>
            </a:stretch>
          </p:blipFill>
          <p:spPr>
            <a:xfrm>
              <a:off x="7928" y="5060056"/>
              <a:ext cx="9143389" cy="18074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  <a:round/>
            </a:ln>
          </p:spPr>
        </p:pic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5" r:id="rId1"/>
    <p:sldLayoutId id="2147483756" r:id="rId2"/>
    <p:sldLayoutId id="2147483757" r:id="rId3"/>
    <p:sldLayoutId id="2147483758" r:id="rId4"/>
    <p:sldLayoutId id="2147483759" r:id="rId5"/>
    <p:sldLayoutId id="2147483760" r:id="rId6"/>
    <p:sldLayoutId id="2147483761" r:id="rId7"/>
    <p:sldLayoutId id="2147483762" r:id="rId8"/>
    <p:sldLayoutId id="2147483763" r:id="rId9"/>
    <p:sldLayoutId id="2147483764" r:id="rId10"/>
    <p:sldLayoutId id="2147483765" r:id="rId11"/>
    <p:sldLayoutId id="2147483766" r:id="rId12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 name="1_Office 테마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 lang="ko-KR" altLang="en-US"/>
            </a:pPr>
            <a:fld id="{E5CFB32D-91D4-45FB-8A94-05CE2D2E2AC2}" type="datetime1">
              <a:rPr lang="ko-KR" altLang="en-US"/>
              <a:pPr lvl="0">
                <a:defRPr lang="ko-KR" altLang="en-US"/>
              </a:pPr>
              <a:t>2023-09-13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 lang="ko-KR" altLang="en-US"/>
            </a:pPr>
            <a:fld id="{3F3A164B-C609-42C8-9BE6-F3177874CBFC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</p:sldLayoutIdLst>
  <p:transition/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57AE383-46EE-9E13-B0C4-C378D69C38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DFE5766-75BE-F8C0-131B-799CA2D00A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11F4D61-E833-F0AF-2170-A8FA4B339D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 lang="ko-KR" altLang="en-US"/>
            </a:pPr>
            <a:fld id="{B600497F-8915-4DDD-96A5-EE034714594A}" type="datetime1">
              <a:rPr lang="ko-KR" altLang="en-US" smtClean="0"/>
              <a:pPr lvl="0">
                <a:defRPr lang="ko-KR" altLang="en-US"/>
              </a:pPr>
              <a:t>2023-09-13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A249501-E05F-A6E9-7F62-9C040E2B8A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EDECC53-187D-7A63-3422-277850DD07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 lang="ko-KR" altLang="en-US"/>
            </a:pPr>
            <a:fld id="{FE62FE81-9581-400C-B142-0BCAFA5950A2}" type="slidenum">
              <a:rPr lang="ko-KR" altLang="en-US" smtClean="0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25780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0" r:id="rId1"/>
    <p:sldLayoutId id="2147483801" r:id="rId2"/>
    <p:sldLayoutId id="2147483802" r:id="rId3"/>
    <p:sldLayoutId id="2147483803" r:id="rId4"/>
    <p:sldLayoutId id="2147483804" r:id="rId5"/>
    <p:sldLayoutId id="2147483805" r:id="rId6"/>
    <p:sldLayoutId id="2147483806" r:id="rId7"/>
    <p:sldLayoutId id="2147483807" r:id="rId8"/>
    <p:sldLayoutId id="2147483808" r:id="rId9"/>
    <p:sldLayoutId id="2147483809" r:id="rId10"/>
    <p:sldLayoutId id="2147483810" r:id="rId11"/>
    <p:sldLayoutId id="2147483811" r:id="rId12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8096" y="585216"/>
            <a:ext cx="7290054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8096" y="2286000"/>
            <a:ext cx="7290055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8097" y="6470704"/>
            <a:ext cx="161560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166F07A3-72BD-4FB1-B550-AFCC24E9A6D5}" type="datetimeFigureOut">
              <a:rPr lang="ko-KR" altLang="en-US" smtClean="0"/>
              <a:t>2023-09-13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32200" y="6470704"/>
            <a:ext cx="4426094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28000" y="6470704"/>
            <a:ext cx="73025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78C7DC33-CA63-43C0-9663-EF5B7A456A24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5715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42788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3" r:id="rId1"/>
    <p:sldLayoutId id="2147483814" r:id="rId2"/>
    <p:sldLayoutId id="2147483815" r:id="rId3"/>
    <p:sldLayoutId id="2147483816" r:id="rId4"/>
    <p:sldLayoutId id="2147483817" r:id="rId5"/>
    <p:sldLayoutId id="2147483818" r:id="rId6"/>
    <p:sldLayoutId id="2147483819" r:id="rId7"/>
    <p:sldLayoutId id="2147483820" r:id="rId8"/>
    <p:sldLayoutId id="2147483821" r:id="rId9"/>
    <p:sldLayoutId id="2147483822" r:id="rId10"/>
    <p:sldLayoutId id="2147483823" r:id="rId11"/>
    <p:sldLayoutId id="2147483824" r:id="rId12"/>
  </p:sldLayoutIdLst>
  <p:txStyles>
    <p:titleStyle>
      <a:lvl1pPr algn="l" defTabSz="685800" rtl="0" eaLnBrk="1" latinLnBrk="1" hangingPunct="1">
        <a:lnSpc>
          <a:spcPct val="80000"/>
        </a:lnSpc>
        <a:spcBef>
          <a:spcPct val="0"/>
        </a:spcBef>
        <a:buNone/>
        <a:defRPr sz="3750" kern="1200" cap="all" spc="75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68580" indent="-68580" algn="l" defTabSz="685800" rtl="0" eaLnBrk="1" latinLnBrk="1" hangingPunct="1">
        <a:lnSpc>
          <a:spcPct val="90000"/>
        </a:lnSpc>
        <a:spcBef>
          <a:spcPts val="900"/>
        </a:spcBef>
        <a:spcAft>
          <a:spcPts val="15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1650" kern="1200">
          <a:solidFill>
            <a:schemeClr val="tx1"/>
          </a:solidFill>
          <a:latin typeface="+mn-lt"/>
          <a:ea typeface="+mn-ea"/>
          <a:cs typeface="+mn-cs"/>
        </a:defRPr>
      </a:lvl1pPr>
      <a:lvl2pPr marL="198882" indent="-102870" algn="l" defTabSz="685800" rtl="0" eaLnBrk="1" latinLnBrk="1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Wingdings 3" pitchFamily="18" charset="2"/>
        <a:buChar char=""/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336042" indent="-102870" algn="l" defTabSz="685800" rtl="0" eaLnBrk="1" latinLnBrk="1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Wingdings 3" pitchFamily="18" charset="2"/>
        <a:buChar char=""/>
        <a:defRPr sz="1050" kern="1200">
          <a:solidFill>
            <a:schemeClr val="tx1"/>
          </a:solidFill>
          <a:latin typeface="+mn-lt"/>
          <a:ea typeface="+mn-ea"/>
          <a:cs typeface="+mn-cs"/>
        </a:defRPr>
      </a:lvl3pPr>
      <a:lvl4pPr marL="445770" indent="-102870" algn="l" defTabSz="685800" rtl="0" eaLnBrk="1" latinLnBrk="1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Wingdings 3" pitchFamily="18" charset="2"/>
        <a:buChar char=""/>
        <a:defRPr sz="1050" kern="1200">
          <a:solidFill>
            <a:schemeClr val="tx1"/>
          </a:solidFill>
          <a:latin typeface="+mn-lt"/>
          <a:ea typeface="+mn-ea"/>
          <a:cs typeface="+mn-cs"/>
        </a:defRPr>
      </a:lvl4pPr>
      <a:lvl5pPr marL="582930" indent="-102870" algn="l" defTabSz="685800" rtl="0" eaLnBrk="1" latinLnBrk="1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Wingdings 3" pitchFamily="18" charset="2"/>
        <a:buChar char=""/>
        <a:defRPr sz="1050" kern="1200">
          <a:solidFill>
            <a:schemeClr val="tx1"/>
          </a:solidFill>
          <a:latin typeface="+mn-lt"/>
          <a:ea typeface="+mn-ea"/>
          <a:cs typeface="+mn-cs"/>
        </a:defRPr>
      </a:lvl5pPr>
      <a:lvl6pPr marL="685800" indent="-102870" algn="l" defTabSz="685800" rtl="0" eaLnBrk="1" latinLnBrk="1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Wingdings 3" pitchFamily="18" charset="2"/>
        <a:buChar char=""/>
        <a:defRPr sz="1050" kern="1200">
          <a:solidFill>
            <a:schemeClr val="tx1"/>
          </a:solidFill>
          <a:latin typeface="+mn-lt"/>
          <a:ea typeface="+mn-ea"/>
          <a:cs typeface="+mn-cs"/>
        </a:defRPr>
      </a:lvl6pPr>
      <a:lvl7pPr marL="795528" indent="-102870" algn="l" defTabSz="685800" rtl="0" eaLnBrk="1" latinLnBrk="1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Wingdings 3" pitchFamily="18" charset="2"/>
        <a:buChar char=""/>
        <a:defRPr sz="1050" kern="1200">
          <a:solidFill>
            <a:schemeClr val="tx1"/>
          </a:solidFill>
          <a:latin typeface="+mn-lt"/>
          <a:ea typeface="+mn-ea"/>
          <a:cs typeface="+mn-cs"/>
        </a:defRPr>
      </a:lvl7pPr>
      <a:lvl8pPr marL="912114" indent="-102870" algn="l" defTabSz="685800" rtl="0" eaLnBrk="1" latinLnBrk="1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Wingdings 3" pitchFamily="18" charset="2"/>
        <a:buChar char=""/>
        <a:defRPr sz="1050" kern="1200">
          <a:solidFill>
            <a:schemeClr val="tx1"/>
          </a:solidFill>
          <a:latin typeface="+mn-lt"/>
          <a:ea typeface="+mn-ea"/>
          <a:cs typeface="+mn-cs"/>
        </a:defRPr>
      </a:lvl8pPr>
      <a:lvl9pPr marL="1021842" indent="-102870" algn="l" defTabSz="685800" rtl="0" eaLnBrk="1" latinLnBrk="1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Wingdings 3" pitchFamily="18" charset="2"/>
        <a:buChar char=""/>
        <a:defRPr sz="10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 lang="ko-KR" altLang="en-US"/>
            </a:pPr>
            <a:fld id="{9DDECF2E-BCBC-4F87-9F40-DDB903A2CFB4}" type="datetime1">
              <a:rPr lang="ko-KR" altLang="en-US">
                <a:solidFill>
                  <a:prstClr val="black">
                    <a:tint val="75000"/>
                  </a:prstClr>
                </a:solidFill>
                <a:latin typeface="맑은 고딕"/>
                <a:ea typeface="맑은 고딕" panose="020B0503020000020004" pitchFamily="50" charset="-127"/>
              </a:rPr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 lang="ko-KR" altLang="en-US"/>
              </a:pPr>
              <a:t>2023-09-13</a:t>
            </a:fld>
            <a:endParaRPr lang="ko-KR" altLang="en-US">
              <a:solidFill>
                <a:prstClr val="black">
                  <a:tint val="75000"/>
                </a:prstClr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 lang="ko-KR" altLang="en-US"/>
            </a:pPr>
            <a:endParaRPr lang="ko-KR" altLang="en-US">
              <a:solidFill>
                <a:prstClr val="black">
                  <a:tint val="75000"/>
                </a:prstClr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 lang="ko-KR" altLang="en-US"/>
            </a:pPr>
            <a:fld id="{77D1BAB4-A02F-4830-B029-3C082AFAF77D}" type="slidenum">
              <a:rPr lang="ko-KR" altLang="en-US">
                <a:solidFill>
                  <a:prstClr val="black">
                    <a:tint val="75000"/>
                  </a:prstClr>
                </a:solidFill>
                <a:latin typeface="맑은 고딕"/>
                <a:ea typeface="맑은 고딕" panose="020B0503020000020004" pitchFamily="50" charset="-127"/>
              </a:rPr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 lang="ko-KR" altLang="en-US"/>
              </a:pPr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  <a:latin typeface="맑은 고딕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77430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6" r:id="rId1"/>
    <p:sldLayoutId id="2147483827" r:id="rId2"/>
    <p:sldLayoutId id="2147483828" r:id="rId3"/>
    <p:sldLayoutId id="2147483829" r:id="rId4"/>
    <p:sldLayoutId id="2147483830" r:id="rId5"/>
    <p:sldLayoutId id="2147483831" r:id="rId6"/>
    <p:sldLayoutId id="2147483832" r:id="rId7"/>
    <p:sldLayoutId id="2147483833" r:id="rId8"/>
    <p:sldLayoutId id="2147483834" r:id="rId9"/>
    <p:sldLayoutId id="2147483835" r:id="rId10"/>
    <p:sldLayoutId id="2147483836" r:id="rId11"/>
    <p:sldLayoutId id="2147483837" r:id="rId12"/>
    <p:sldLayoutId id="2147483838" r:id="rId13"/>
    <p:sldLayoutId id="2147483839" r:id="rId14"/>
    <p:sldLayoutId id="2147483840" r:id="rId15"/>
    <p:sldLayoutId id="2147483841" r:id="rId16"/>
    <p:sldLayoutId id="2147483842" r:id="rId17"/>
    <p:sldLayoutId id="2147483843" r:id="rId18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jpe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9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jpeg"/><Relationship Id="rId4" Type="http://schemas.openxmlformats.org/officeDocument/2006/relationships/image" Target="../media/image39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0.xml"/><Relationship Id="rId4" Type="http://schemas.openxmlformats.org/officeDocument/2006/relationships/image" Target="../media/image20.sv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5.jpeg"/><Relationship Id="rId4" Type="http://schemas.openxmlformats.org/officeDocument/2006/relationships/image" Target="../media/image54.jpe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jpeg"/><Relationship Id="rId4" Type="http://schemas.openxmlformats.org/officeDocument/2006/relationships/image" Target="../media/image67.jpe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9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e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4.jpeg"/><Relationship Id="rId5" Type="http://schemas.openxmlformats.org/officeDocument/2006/relationships/image" Target="../media/image83.jpeg"/><Relationship Id="rId4" Type="http://schemas.openxmlformats.org/officeDocument/2006/relationships/image" Target="../media/image82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eg"/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8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jpeg"/><Relationship Id="rId3" Type="http://schemas.openxmlformats.org/officeDocument/2006/relationships/image" Target="../media/image88.jpeg"/><Relationship Id="rId7" Type="http://schemas.openxmlformats.org/officeDocument/2006/relationships/image" Target="../media/image92.jpeg"/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1.jpeg"/><Relationship Id="rId5" Type="http://schemas.openxmlformats.org/officeDocument/2006/relationships/image" Target="../media/image90.jpeg"/><Relationship Id="rId4" Type="http://schemas.openxmlformats.org/officeDocument/2006/relationships/image" Target="../media/image89.jpe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5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e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8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e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jpeg"/><Relationship Id="rId2" Type="http://schemas.openxmlformats.org/officeDocument/2006/relationships/image" Target="../media/image9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png"/><Relationship Id="rId5" Type="http://schemas.openxmlformats.org/officeDocument/2006/relationships/image" Target="../media/image101.jpeg"/><Relationship Id="rId4" Type="http://schemas.openxmlformats.org/officeDocument/2006/relationships/image" Target="../media/image100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jpe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jpeg"/><Relationship Id="rId7" Type="http://schemas.openxmlformats.org/officeDocument/2006/relationships/image" Target="../media/image78.png"/><Relationship Id="rId2" Type="http://schemas.openxmlformats.org/officeDocument/2006/relationships/image" Target="../media/image10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4.png"/><Relationship Id="rId5" Type="http://schemas.openxmlformats.org/officeDocument/2006/relationships/image" Target="../media/image106.jpeg"/><Relationship Id="rId4" Type="http://schemas.openxmlformats.org/officeDocument/2006/relationships/image" Target="../media/image105.jpe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jpe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jpe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1.jpeg"/><Relationship Id="rId5" Type="http://schemas.openxmlformats.org/officeDocument/2006/relationships/image" Target="../media/image110.jpeg"/><Relationship Id="rId4" Type="http://schemas.openxmlformats.org/officeDocument/2006/relationships/image" Target="../media/image109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11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4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3.jpe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jpe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11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4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jpeg"/><Relationship Id="rId2" Type="http://schemas.openxmlformats.org/officeDocument/2006/relationships/image" Target="../media/image116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9.jpeg"/><Relationship Id="rId4" Type="http://schemas.openxmlformats.org/officeDocument/2006/relationships/image" Target="../media/image118.jpe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jpe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jpeg"/><Relationship Id="rId2" Type="http://schemas.openxmlformats.org/officeDocument/2006/relationships/image" Target="../media/image121.jpe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5436096" y="4941168"/>
            <a:ext cx="3204356" cy="432048"/>
          </a:xfrm>
        </p:spPr>
        <p:txBody>
          <a:bodyPr>
            <a:noAutofit/>
          </a:bodyPr>
          <a:lstStyle/>
          <a:p>
            <a:pPr lvl="0">
              <a:defRPr lang="ko-KR" altLang="en-US"/>
            </a:pPr>
            <a:r>
              <a:rPr lang="ko-KR" altLang="en-US" sz="2400" spc="-148" dirty="0">
                <a:solidFill>
                  <a:schemeClr val="tx1"/>
                </a:solidFill>
              </a:rPr>
              <a:t>평택시 귀농 </a:t>
            </a:r>
            <a:r>
              <a:rPr lang="ko-KR" altLang="en-US" sz="2400" spc="-148" dirty="0" err="1">
                <a:solidFill>
                  <a:schemeClr val="tx1"/>
                </a:solidFill>
              </a:rPr>
              <a:t>귀촌반</a:t>
            </a:r>
            <a:endParaRPr lang="en-US" altLang="ko-KR" sz="2400" spc="-148" dirty="0">
              <a:solidFill>
                <a:schemeClr val="tx1"/>
              </a:solidFill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2671709"/>
              </p:ext>
            </p:extLst>
          </p:nvPr>
        </p:nvGraphicFramePr>
        <p:xfrm>
          <a:off x="935596" y="1916832"/>
          <a:ext cx="7884876" cy="3607271"/>
        </p:xfrm>
        <a:graphic>
          <a:graphicData uri="http://schemas.openxmlformats.org/drawingml/2006/table">
            <a:tbl>
              <a:tblPr firstRow="1" bandRow="1"/>
              <a:tblGrid>
                <a:gridCol w="78848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31919">
                <a:tc>
                  <a:txBody>
                    <a:bodyPr/>
                    <a:lstStyle/>
                    <a:p>
                      <a:pPr marL="0" algn="just" defTabSz="914400" eaLnBrk="1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r>
                        <a:rPr lang="ko-KR" altLang="en-US" sz="4400" b="1" kern="1200" spc="-136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</a:t>
                      </a:r>
                      <a:r>
                        <a:rPr lang="ko-KR" altLang="en-US" sz="4400" b="1" kern="1200" spc="-136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밭작물</a:t>
                      </a:r>
                      <a:r>
                        <a:rPr lang="ko-KR" altLang="en-US" sz="4400" b="1" kern="1200" spc="-136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재배 기술</a:t>
                      </a:r>
                      <a:endParaRPr lang="en-US" altLang="ko-KR" sz="4400" b="1" kern="1200" spc="-136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just" defTabSz="914400" eaLnBrk="1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r>
                        <a:rPr lang="en-US" altLang="ko-KR" sz="3200" b="1" kern="1200" spc="-136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- </a:t>
                      </a:r>
                      <a:r>
                        <a:rPr lang="ko-KR" altLang="en-US" sz="3200" b="1" kern="1200" spc="-136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서류</a:t>
                      </a:r>
                      <a:r>
                        <a:rPr lang="en-US" altLang="ko-KR" sz="3200" b="1" kern="1200" spc="-136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3200" b="1" kern="1200" spc="-136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두류</a:t>
                      </a:r>
                      <a:r>
                        <a:rPr lang="en-US" altLang="ko-KR" sz="3200" b="1" kern="1200" spc="-136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3200" b="1" kern="1200" spc="-136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잡곡</a:t>
                      </a:r>
                      <a:r>
                        <a:rPr lang="en-US" altLang="ko-KR" sz="3200" b="1" kern="1200" spc="-136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3200" b="1" kern="1200" spc="-136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맥류 등</a:t>
                      </a:r>
                      <a:r>
                        <a:rPr lang="en-US" altLang="ko-KR" sz="3200" b="1" kern="1200" spc="-136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-</a:t>
                      </a:r>
                      <a:r>
                        <a:rPr lang="ko-KR" altLang="en-US" sz="3200" b="1" kern="1200" spc="-136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98601">
                <a:tc>
                  <a:txBody>
                    <a:bodyPr/>
                    <a:lstStyle/>
                    <a:p>
                      <a:pPr marL="0" algn="just" defTabSz="914400" eaLnBrk="1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4400" kern="1200" spc="-136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5844">
                <a:tc>
                  <a:txBody>
                    <a:bodyPr/>
                    <a:lstStyle/>
                    <a:p>
                      <a:pPr marL="0" algn="just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en-US" sz="1800" kern="1200" spc="-148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4338" name="제목 1"/>
          <p:cNvSpPr>
            <a:spLocks noGrp="1"/>
          </p:cNvSpPr>
          <p:nvPr>
            <p:ph type="ctrTitle"/>
          </p:nvPr>
        </p:nvSpPr>
        <p:spPr>
          <a:xfrm>
            <a:off x="-360548" y="188641"/>
            <a:ext cx="9037004" cy="504056"/>
          </a:xfrm>
        </p:spPr>
        <p:txBody>
          <a:bodyPr/>
          <a:lstStyle/>
          <a:p>
            <a:pPr>
              <a:defRPr lang="ko-KR" altLang="en-US"/>
            </a:pPr>
            <a:r>
              <a:rPr lang="ko-KR" altLang="en-US"/>
              <a:t>                              </a:t>
            </a: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 b="1"/>
              <a:t>감자재배 생육 특성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457200" y="1600200"/>
            <a:ext cx="8435280" cy="4525963"/>
          </a:xfrm>
        </p:spPr>
        <p:txBody>
          <a:bodyPr>
            <a:normAutofit fontScale="78630" lnSpcReduction="20000"/>
          </a:bodyPr>
          <a:lstStyle/>
          <a:p>
            <a:pPr>
              <a:lnSpc>
                <a:spcPct val="130000"/>
              </a:lnSpc>
              <a:defRPr lang="ko-KR" altLang="en-US"/>
            </a:pPr>
            <a:r>
              <a:rPr lang="ko-KR" altLang="en-US" b="1"/>
              <a:t>토양은 작토층이 깊고</a:t>
            </a:r>
            <a:r>
              <a:rPr lang="en-US" altLang="ko-KR" b="1"/>
              <a:t>,</a:t>
            </a:r>
            <a:r>
              <a:rPr lang="ko-KR" altLang="en-US" b="1"/>
              <a:t> 유기물이 많으며</a:t>
            </a:r>
            <a:r>
              <a:rPr lang="en-US" altLang="ko-KR" b="1"/>
              <a:t>,</a:t>
            </a:r>
          </a:p>
          <a:p>
            <a:pPr>
              <a:lnSpc>
                <a:spcPct val="130000"/>
              </a:lnSpc>
              <a:defRPr lang="ko-KR" altLang="en-US"/>
            </a:pPr>
            <a:r>
              <a:rPr lang="ko-KR" altLang="en-US" b="1"/>
              <a:t>물이 잘 빠지고</a:t>
            </a:r>
            <a:r>
              <a:rPr lang="en-US" altLang="ko-KR" b="1"/>
              <a:t>,</a:t>
            </a:r>
            <a:r>
              <a:rPr lang="ko-KR" altLang="en-US" b="1"/>
              <a:t> 바람이 잘 통하는 모래참흙 또는 참흙</a:t>
            </a:r>
          </a:p>
          <a:p>
            <a:pPr>
              <a:lnSpc>
                <a:spcPct val="130000"/>
              </a:lnSpc>
              <a:defRPr lang="ko-KR" altLang="en-US"/>
            </a:pPr>
            <a:r>
              <a:rPr lang="ko-KR" altLang="en-US" b="1"/>
              <a:t>토양산도 </a:t>
            </a:r>
            <a:r>
              <a:rPr lang="en-US" altLang="ko-KR" b="1"/>
              <a:t>: pH 5.</a:t>
            </a:r>
            <a:r>
              <a:rPr lang="ko-KR" altLang="en-US" b="1"/>
              <a:t>0</a:t>
            </a:r>
            <a:r>
              <a:rPr lang="en-US" altLang="ko-KR" b="1"/>
              <a:t>~6.0</a:t>
            </a:r>
          </a:p>
          <a:p>
            <a:pPr lvl="1">
              <a:lnSpc>
                <a:spcPct val="130000"/>
              </a:lnSpc>
              <a:defRPr lang="ko-KR" altLang="en-US"/>
            </a:pPr>
            <a:r>
              <a:rPr lang="ko-KR" altLang="en-US" b="1"/>
              <a:t>알칼리성 토양 </a:t>
            </a:r>
            <a:r>
              <a:rPr lang="en-US" altLang="ko-KR" b="1"/>
              <a:t>: </a:t>
            </a:r>
            <a:r>
              <a:rPr lang="ko-KR" altLang="en-US" b="1"/>
              <a:t>더뎅이병</a:t>
            </a:r>
          </a:p>
          <a:p>
            <a:pPr lvl="1">
              <a:lnSpc>
                <a:spcPct val="130000"/>
              </a:lnSpc>
              <a:defRPr lang="ko-KR" altLang="en-US"/>
            </a:pPr>
            <a:r>
              <a:rPr lang="ko-KR" altLang="en-US" b="1"/>
              <a:t>강산성 토양 </a:t>
            </a:r>
            <a:r>
              <a:rPr lang="en-US" altLang="ko-KR" b="1"/>
              <a:t>: </a:t>
            </a:r>
            <a:r>
              <a:rPr lang="ko-KR" altLang="en-US" b="1"/>
              <a:t>검은무늬썩은병 </a:t>
            </a:r>
            <a:r>
              <a:rPr lang="en-US" altLang="ko-KR" b="1"/>
              <a:t>(</a:t>
            </a:r>
            <a:r>
              <a:rPr lang="ko-KR" altLang="en-US" b="1"/>
              <a:t>흑지병</a:t>
            </a:r>
            <a:r>
              <a:rPr lang="en-US" altLang="ko-KR" b="1"/>
              <a:t>)</a:t>
            </a:r>
          </a:p>
          <a:p>
            <a:pPr>
              <a:lnSpc>
                <a:spcPct val="130000"/>
              </a:lnSpc>
              <a:defRPr lang="ko-KR" altLang="en-US"/>
            </a:pPr>
            <a:r>
              <a:rPr lang="ko-KR" altLang="en-US" b="1"/>
              <a:t>돌려짓기 권장</a:t>
            </a:r>
          </a:p>
          <a:p>
            <a:pPr lvl="1">
              <a:lnSpc>
                <a:spcPct val="130000"/>
              </a:lnSpc>
              <a:defRPr lang="ko-KR" altLang="en-US"/>
            </a:pPr>
            <a:r>
              <a:rPr lang="ko-KR" altLang="en-US" b="1"/>
              <a:t>특히 풋마름병</a:t>
            </a:r>
            <a:r>
              <a:rPr lang="en-US" altLang="ko-KR" b="1"/>
              <a:t>, </a:t>
            </a:r>
            <a:r>
              <a:rPr lang="ko-KR" altLang="en-US" b="1"/>
              <a:t>더뎅이병 등 발생이 많은 밭</a:t>
            </a:r>
          </a:p>
          <a:p>
            <a:pPr lvl="1">
              <a:lnSpc>
                <a:spcPct val="130000"/>
              </a:lnSpc>
              <a:defRPr lang="ko-KR" altLang="en-US"/>
            </a:pPr>
            <a:r>
              <a:rPr lang="ko-KR" altLang="en-US" b="1"/>
              <a:t>답전윤환</a:t>
            </a:r>
          </a:p>
          <a:p>
            <a:pPr lvl="1">
              <a:lnSpc>
                <a:spcPct val="130000"/>
              </a:lnSpc>
              <a:defRPr lang="ko-KR" altLang="en-US"/>
            </a:pPr>
            <a:r>
              <a:rPr lang="ko-KR" altLang="en-US" b="1"/>
              <a:t>봄감자 재배후 수단그라스</a:t>
            </a:r>
            <a:r>
              <a:rPr lang="en-US" altLang="ko-KR" b="1"/>
              <a:t>, </a:t>
            </a:r>
            <a:r>
              <a:rPr lang="ko-KR" altLang="en-US" b="1"/>
              <a:t>가을재배후 호밀</a:t>
            </a:r>
            <a:r>
              <a:rPr lang="en-US" altLang="ko-KR" b="1"/>
              <a:t>, </a:t>
            </a:r>
            <a:r>
              <a:rPr lang="ko-KR" altLang="en-US" b="1"/>
              <a:t>헤어리베치</a:t>
            </a:r>
            <a:r>
              <a:rPr lang="en-US" altLang="ko-KR" b="1"/>
              <a:t>, IRG</a:t>
            </a:r>
            <a:r>
              <a:rPr lang="ko-KR" altLang="en-US" b="1"/>
              <a:t> 등</a:t>
            </a:r>
          </a:p>
        </p:txBody>
      </p:sp>
    </p:spTree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IMG1478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 b="1"/>
              <a:t>감자 재배는</a:t>
            </a:r>
            <a:r>
              <a:rPr lang="en-US" altLang="ko-KR" b="1"/>
              <a:t>…</a:t>
            </a:r>
            <a:endParaRPr lang="ko-KR" altLang="en-US" b="1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5112568"/>
          </a:xfrm>
        </p:spPr>
        <p:txBody>
          <a:bodyPr>
            <a:normAutofit/>
          </a:bodyPr>
          <a:lstStyle/>
          <a:p>
            <a:pPr lvl="0">
              <a:lnSpc>
                <a:spcPct val="90000"/>
              </a:lnSpc>
              <a:defRPr lang="ko-KR" altLang="en-US"/>
            </a:pPr>
            <a:r>
              <a:rPr lang="ko-KR" altLang="en-US" sz="2800" b="1">
                <a:solidFill>
                  <a:srgbClr val="FF0000"/>
                </a:solidFill>
              </a:rPr>
              <a:t>재배기간을 최대로 </a:t>
            </a:r>
            <a:r>
              <a:rPr lang="ko-KR" altLang="en-US" sz="2800" b="1"/>
              <a:t>확보하기 위하여 </a:t>
            </a:r>
          </a:p>
          <a:p>
            <a:pPr lvl="1">
              <a:lnSpc>
                <a:spcPct val="90000"/>
              </a:lnSpc>
              <a:defRPr lang="ko-KR" altLang="en-US"/>
            </a:pPr>
            <a:r>
              <a:rPr lang="ko-KR" altLang="en-US" sz="2000" b="1">
                <a:solidFill>
                  <a:srgbClr val="FF0000"/>
                </a:solidFill>
              </a:rPr>
              <a:t>산광싹틔우기</a:t>
            </a:r>
            <a:r>
              <a:rPr lang="ko-KR" altLang="en-US" sz="2000" b="1"/>
              <a:t>를 통해 싹을 틔워 심고</a:t>
            </a:r>
          </a:p>
          <a:p>
            <a:pPr lvl="1">
              <a:lnSpc>
                <a:spcPct val="90000"/>
              </a:lnSpc>
              <a:defRPr lang="ko-KR" altLang="en-US"/>
            </a:pPr>
            <a:r>
              <a:rPr lang="ko-KR" altLang="en-US" sz="2000" b="1"/>
              <a:t>씨감자를 심고 지온을 높이기 위하여 </a:t>
            </a:r>
            <a:r>
              <a:rPr lang="ko-KR" altLang="en-US" sz="2000" b="1">
                <a:solidFill>
                  <a:srgbClr val="FF0000"/>
                </a:solidFill>
              </a:rPr>
              <a:t>멀칭 재배</a:t>
            </a:r>
          </a:p>
          <a:p>
            <a:pPr lvl="1">
              <a:lnSpc>
                <a:spcPct val="90000"/>
              </a:lnSpc>
              <a:defRPr lang="ko-KR" altLang="en-US"/>
            </a:pPr>
            <a:r>
              <a:rPr lang="ko-KR" altLang="en-US" sz="2000" b="1"/>
              <a:t>싹이 올라오면 비닐을 찢어주고 북을 줌</a:t>
            </a:r>
          </a:p>
          <a:p>
            <a:pPr lvl="1">
              <a:lnSpc>
                <a:spcPct val="90000"/>
              </a:lnSpc>
              <a:defRPr lang="ko-KR" altLang="en-US"/>
            </a:pPr>
            <a:endParaRPr lang="en-US" altLang="ko-KR" sz="1000" b="1"/>
          </a:p>
          <a:p>
            <a:pPr lvl="0">
              <a:lnSpc>
                <a:spcPct val="90000"/>
              </a:lnSpc>
              <a:defRPr lang="ko-KR" altLang="en-US"/>
            </a:pPr>
            <a:r>
              <a:rPr lang="ko-KR" altLang="en-US" sz="2800" b="1"/>
              <a:t>너무 일찍 심으면 </a:t>
            </a:r>
            <a:r>
              <a:rPr lang="ko-KR" altLang="en-US" sz="2800" b="1">
                <a:solidFill>
                  <a:srgbClr val="FF0000"/>
                </a:solidFill>
              </a:rPr>
              <a:t>서리</a:t>
            </a:r>
            <a:r>
              <a:rPr lang="en-US" altLang="ko-KR" sz="2800" b="1">
                <a:solidFill>
                  <a:srgbClr val="FF0000"/>
                </a:solidFill>
              </a:rPr>
              <a:t>·</a:t>
            </a:r>
            <a:r>
              <a:rPr lang="ko-KR" altLang="en-US" sz="2800" b="1">
                <a:solidFill>
                  <a:srgbClr val="FF0000"/>
                </a:solidFill>
              </a:rPr>
              <a:t>저온피해 </a:t>
            </a:r>
            <a:r>
              <a:rPr lang="ko-KR" altLang="en-US" sz="2800" b="1"/>
              <a:t>우려</a:t>
            </a:r>
          </a:p>
          <a:p>
            <a:pPr lvl="1">
              <a:lnSpc>
                <a:spcPct val="90000"/>
              </a:lnSpc>
              <a:defRPr lang="ko-KR" altLang="en-US"/>
            </a:pPr>
            <a:r>
              <a:rPr lang="ko-KR" altLang="en-US" sz="2000" b="1"/>
              <a:t>파종적기 준수</a:t>
            </a:r>
          </a:p>
          <a:p>
            <a:pPr lvl="1">
              <a:lnSpc>
                <a:spcPct val="90000"/>
              </a:lnSpc>
              <a:defRPr lang="ko-KR" altLang="en-US"/>
            </a:pPr>
            <a:r>
              <a:rPr lang="ko-KR" altLang="en-US" sz="2000" b="1"/>
              <a:t>씨감자 크기는 </a:t>
            </a:r>
            <a:r>
              <a:rPr lang="en-US" altLang="ko-KR" sz="2000" b="1"/>
              <a:t>30~40g/</a:t>
            </a:r>
            <a:r>
              <a:rPr lang="ko-KR" altLang="en-US" sz="2000" b="1"/>
              <a:t>쪽 이상으로</a:t>
            </a:r>
          </a:p>
          <a:p>
            <a:pPr lvl="1">
              <a:lnSpc>
                <a:spcPct val="90000"/>
              </a:lnSpc>
              <a:defRPr lang="ko-KR" altLang="en-US"/>
            </a:pPr>
            <a:r>
              <a:rPr lang="ko-KR" altLang="en-US" sz="2000" b="1"/>
              <a:t>심은 후 </a:t>
            </a:r>
            <a:r>
              <a:rPr lang="en-US" altLang="ko-KR" sz="2000" b="1"/>
              <a:t>5~10cm</a:t>
            </a:r>
            <a:r>
              <a:rPr lang="ko-KR" altLang="en-US" sz="2000" b="1"/>
              <a:t>이상 충분히 흙을 덮어 줌</a:t>
            </a:r>
          </a:p>
          <a:p>
            <a:pPr lvl="1">
              <a:lnSpc>
                <a:spcPct val="90000"/>
              </a:lnSpc>
              <a:defRPr lang="ko-KR" altLang="en-US"/>
            </a:pPr>
            <a:endParaRPr lang="en-US" altLang="ko-KR" sz="1000" b="1"/>
          </a:p>
          <a:p>
            <a:pPr lvl="0">
              <a:lnSpc>
                <a:spcPct val="90000"/>
              </a:lnSpc>
              <a:defRPr lang="ko-KR" altLang="en-US"/>
            </a:pPr>
            <a:r>
              <a:rPr lang="ko-KR" altLang="en-US" sz="2800" b="1"/>
              <a:t>서리</a:t>
            </a:r>
            <a:r>
              <a:rPr lang="en-US" altLang="ko-KR" sz="2800" b="1"/>
              <a:t>·</a:t>
            </a:r>
            <a:r>
              <a:rPr lang="ko-KR" altLang="en-US" sz="2800" b="1"/>
              <a:t>저온장해를 받으면</a:t>
            </a:r>
          </a:p>
          <a:p>
            <a:pPr lvl="1">
              <a:lnSpc>
                <a:spcPct val="90000"/>
              </a:lnSpc>
              <a:defRPr lang="ko-KR" altLang="en-US"/>
            </a:pPr>
            <a:r>
              <a:rPr lang="ko-KR" altLang="en-US" sz="2000" b="1"/>
              <a:t>피해를 받아도 다시 싹은 올라오지만</a:t>
            </a:r>
            <a:r>
              <a:rPr lang="en-US" altLang="ko-KR" sz="2000" b="1"/>
              <a:t>…</a:t>
            </a:r>
          </a:p>
          <a:p>
            <a:pPr lvl="1">
              <a:lnSpc>
                <a:spcPct val="90000"/>
              </a:lnSpc>
              <a:defRPr lang="ko-KR" altLang="en-US"/>
            </a:pPr>
            <a:r>
              <a:rPr lang="ko-KR" altLang="en-US" sz="2000" b="1"/>
              <a:t>물을 자주 주고</a:t>
            </a:r>
            <a:r>
              <a:rPr lang="en-US" altLang="ko-KR" sz="2000" b="1"/>
              <a:t>, </a:t>
            </a:r>
            <a:r>
              <a:rPr lang="ko-KR" altLang="en-US" sz="2000" b="1"/>
              <a:t>싹이 올라오면 북을 깊이 줌</a:t>
            </a:r>
          </a:p>
          <a:p>
            <a:pPr lvl="0">
              <a:lnSpc>
                <a:spcPct val="90000"/>
              </a:lnSpc>
              <a:defRPr lang="ko-KR" altLang="en-US"/>
            </a:pPr>
            <a:endParaRPr lang="ko-KR" altLang="en-US" b="1"/>
          </a:p>
        </p:txBody>
      </p:sp>
    </p:spTree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 b="1" dirty="0"/>
              <a:t>감자 재배형태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457200" y="1600200"/>
            <a:ext cx="8435280" cy="4525963"/>
          </a:xfrm>
        </p:spPr>
        <p:txBody>
          <a:bodyPr>
            <a:normAutofit fontScale="93630"/>
          </a:bodyPr>
          <a:lstStyle/>
          <a:p>
            <a:pPr>
              <a:lnSpc>
                <a:spcPct val="130000"/>
              </a:lnSpc>
              <a:defRPr lang="ko-KR" altLang="en-US"/>
            </a:pPr>
            <a:endParaRPr lang="ko-KR" altLang="en-US" b="1"/>
          </a:p>
          <a:p>
            <a:pPr>
              <a:lnSpc>
                <a:spcPct val="130000"/>
              </a:lnSpc>
              <a:defRPr lang="ko-KR" altLang="en-US"/>
            </a:pPr>
            <a:endParaRPr lang="ko-KR" altLang="en-US" b="1"/>
          </a:p>
        </p:txBody>
      </p:sp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719571" y="1844823"/>
          <a:ext cx="7812868" cy="4028068"/>
        </p:xfrm>
        <a:graphic>
          <a:graphicData uri="http://schemas.openxmlformats.org/drawingml/2006/table">
            <a:tbl>
              <a:tblPr firstRow="1" bandRow="1">
                <a:tableStyleId>{4E90C144-425D-43D6-A315-C36DDC3802C1}</a:tableStyleId>
              </a:tblPr>
              <a:tblGrid>
                <a:gridCol w="15566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035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371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15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07496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2000">
                          <a:solidFill>
                            <a:schemeClr val="tx1"/>
                          </a:solidFill>
                        </a:rPr>
                        <a:t>재배형태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2000">
                          <a:solidFill>
                            <a:schemeClr val="tx1"/>
                          </a:solidFill>
                        </a:rPr>
                        <a:t>  재배지역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2000">
                          <a:solidFill>
                            <a:schemeClr val="tx1"/>
                          </a:solidFill>
                        </a:rPr>
                        <a:t>     파종기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2000">
                          <a:solidFill>
                            <a:schemeClr val="tx1"/>
                          </a:solidFill>
                        </a:rPr>
                        <a:t>   수확기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76680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2000" dirty="0" err="1"/>
                        <a:t>봄재배</a:t>
                      </a:r>
                      <a:endParaRPr lang="ko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2000"/>
                        <a:t> 전국평난지          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2000"/>
                        <a:t>2월하~4월상순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2000"/>
                        <a:t>5하~6월하순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01040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2000"/>
                        <a:t>여름재배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2000"/>
                        <a:t> 고랭지대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2000"/>
                        <a:t>4월중~5월상순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2000"/>
                        <a:t>8중~9월하순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01040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2000"/>
                    </a:p>
                    <a:p>
                      <a:pPr>
                        <a:defRPr lang="ko-KR" altLang="en-US"/>
                      </a:pPr>
                      <a:r>
                        <a:rPr lang="ko-KR" altLang="en-US" sz="2000"/>
                        <a:t>가을재배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2000"/>
                        <a:t>                   제주,남부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2000"/>
                        <a:t> </a:t>
                      </a:r>
                    </a:p>
                    <a:p>
                      <a:pPr>
                        <a:defRPr lang="ko-KR" altLang="en-US"/>
                      </a:pPr>
                      <a:r>
                        <a:rPr lang="ko-KR" altLang="en-US" sz="2000"/>
                        <a:t>8월중~8월하순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2000"/>
                    </a:p>
                    <a:p>
                      <a:pPr>
                        <a:defRPr lang="ko-KR" altLang="en-US"/>
                      </a:pPr>
                      <a:r>
                        <a:rPr lang="ko-KR" altLang="en-US" sz="2000"/>
                        <a:t>11상~11월하순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41812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2000"/>
                    </a:p>
                    <a:p>
                      <a:pPr>
                        <a:defRPr lang="ko-KR" altLang="en-US"/>
                      </a:pPr>
                      <a:r>
                        <a:rPr lang="ko-KR" altLang="en-US" sz="2000"/>
                        <a:t>겨울재배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2000"/>
                        <a:t>              </a:t>
                      </a:r>
                    </a:p>
                    <a:p>
                      <a:pPr>
                        <a:defRPr lang="ko-KR" altLang="en-US"/>
                      </a:pPr>
                      <a:r>
                        <a:rPr lang="ko-KR" altLang="en-US" sz="2000"/>
                        <a:t>남부, 제주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2000"/>
                    </a:p>
                    <a:p>
                      <a:pPr>
                        <a:defRPr lang="ko-KR" altLang="en-US"/>
                      </a:pPr>
                      <a:r>
                        <a:rPr lang="ko-KR" altLang="en-US" sz="2000"/>
                        <a:t>12중~1월중순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2000" dirty="0"/>
                    </a:p>
                    <a:p>
                      <a:pPr>
                        <a:defRPr lang="ko-KR" altLang="en-US"/>
                      </a:pPr>
                      <a:r>
                        <a:rPr lang="ko-KR" altLang="en-US" sz="2000" dirty="0"/>
                        <a:t>4중~5월중순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 b="1"/>
              <a:t>씨감자 선택</a:t>
            </a: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>
          <a:xfrm>
            <a:off x="755576" y="1268760"/>
            <a:ext cx="6696744" cy="4482434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 lang="ko-KR" altLang="en-US"/>
            </a:pPr>
            <a:r>
              <a:rPr lang="en-US" altLang="ko-KR" sz="2400" b="1" dirty="0">
                <a:latin typeface="+mn-ea"/>
              </a:rPr>
              <a:t>  ◈ </a:t>
            </a:r>
            <a:r>
              <a:rPr lang="ko-KR" altLang="en-US" sz="2400" b="1" dirty="0">
                <a:latin typeface="+mn-ea"/>
              </a:rPr>
              <a:t>무병 </a:t>
            </a:r>
            <a:r>
              <a:rPr lang="ko-KR" altLang="en-US" sz="2400" b="1" dirty="0" err="1">
                <a:latin typeface="+mn-ea"/>
              </a:rPr>
              <a:t>씨감자</a:t>
            </a:r>
            <a:r>
              <a:rPr lang="ko-KR" altLang="en-US" sz="2400" b="1" dirty="0">
                <a:latin typeface="+mn-ea"/>
              </a:rPr>
              <a:t> </a:t>
            </a:r>
            <a:r>
              <a:rPr lang="en-US" altLang="ko-KR" sz="2400" b="1" dirty="0">
                <a:latin typeface="+mn-ea"/>
              </a:rPr>
              <a:t>– </a:t>
            </a:r>
            <a:r>
              <a:rPr lang="ko-KR" altLang="en-US" sz="2400" b="1" dirty="0">
                <a:latin typeface="+mn-ea"/>
              </a:rPr>
              <a:t>정부보급종</a:t>
            </a:r>
            <a:r>
              <a:rPr lang="en-US" altLang="ko-KR" sz="2400" b="1" dirty="0">
                <a:latin typeface="+mn-ea"/>
              </a:rPr>
              <a:t>(</a:t>
            </a:r>
            <a:r>
              <a:rPr lang="ko-KR" altLang="en-US" sz="2400" b="1" dirty="0">
                <a:latin typeface="+mn-ea"/>
              </a:rPr>
              <a:t>강원도 </a:t>
            </a:r>
            <a:r>
              <a:rPr lang="ko-KR" altLang="en-US" sz="2400" b="1" dirty="0" err="1">
                <a:latin typeface="+mn-ea"/>
              </a:rPr>
              <a:t>종자원</a:t>
            </a:r>
            <a:r>
              <a:rPr lang="en-US" altLang="ko-KR" sz="2400" b="1" dirty="0">
                <a:latin typeface="+mn-ea"/>
              </a:rPr>
              <a:t>)</a:t>
            </a:r>
            <a:endParaRPr lang="ko-KR" altLang="en-US" sz="2400" b="1" dirty="0">
              <a:latin typeface="+mn-ea"/>
            </a:endParaRPr>
          </a:p>
          <a:p>
            <a:pPr>
              <a:lnSpc>
                <a:spcPct val="150000"/>
              </a:lnSpc>
              <a:defRPr lang="ko-KR" altLang="en-US"/>
            </a:pPr>
            <a:r>
              <a:rPr lang="en-US" altLang="ko-KR" sz="2400" b="1" dirty="0">
                <a:latin typeface="+mn-ea"/>
              </a:rPr>
              <a:t>  ◈ </a:t>
            </a:r>
            <a:r>
              <a:rPr lang="ko-KR" altLang="en-US" sz="2400" b="1" dirty="0">
                <a:latin typeface="+mn-ea"/>
              </a:rPr>
              <a:t>지역적응성</a:t>
            </a:r>
            <a:r>
              <a:rPr lang="en-US" altLang="ko-KR" sz="2400" b="1" dirty="0">
                <a:latin typeface="+mn-ea"/>
              </a:rPr>
              <a:t>, </a:t>
            </a:r>
            <a:r>
              <a:rPr lang="ko-KR" altLang="en-US" sz="2400" b="1" dirty="0">
                <a:latin typeface="+mn-ea"/>
              </a:rPr>
              <a:t>시장성 등을 고려한 품종 선택</a:t>
            </a:r>
          </a:p>
          <a:p>
            <a:pPr>
              <a:lnSpc>
                <a:spcPct val="150000"/>
              </a:lnSpc>
              <a:defRPr lang="ko-KR" altLang="en-US"/>
            </a:pPr>
            <a:r>
              <a:rPr lang="ko-KR" altLang="en-US" sz="2400" b="1" dirty="0">
                <a:latin typeface="+mn-ea"/>
              </a:rPr>
              <a:t>  </a:t>
            </a:r>
            <a:r>
              <a:rPr lang="en-US" altLang="ko-KR" sz="2400" b="1" dirty="0">
                <a:latin typeface="+mn-ea"/>
              </a:rPr>
              <a:t>◈ </a:t>
            </a:r>
            <a:r>
              <a:rPr lang="ko-KR" altLang="en-US" sz="2400" b="1" dirty="0" err="1">
                <a:latin typeface="+mn-ea"/>
              </a:rPr>
              <a:t>씨감자</a:t>
            </a:r>
            <a:r>
              <a:rPr lang="ko-KR" altLang="en-US" sz="2400" b="1" dirty="0">
                <a:latin typeface="+mn-ea"/>
              </a:rPr>
              <a:t> 크기 </a:t>
            </a:r>
            <a:r>
              <a:rPr lang="en-US" altLang="ko-KR" sz="2400" b="1" dirty="0">
                <a:latin typeface="+mn-ea"/>
              </a:rPr>
              <a:t>30∼160g (270g)</a:t>
            </a:r>
          </a:p>
          <a:p>
            <a:pPr>
              <a:lnSpc>
                <a:spcPct val="150000"/>
              </a:lnSpc>
              <a:defRPr lang="ko-KR" altLang="en-US"/>
            </a:pPr>
            <a:r>
              <a:rPr lang="en-US" altLang="ko-KR" sz="2400" b="1" dirty="0">
                <a:latin typeface="+mn-ea"/>
              </a:rPr>
              <a:t>  ◈ </a:t>
            </a:r>
            <a:r>
              <a:rPr lang="ko-KR" altLang="en-US" sz="2400" b="1" dirty="0">
                <a:latin typeface="+mn-ea"/>
              </a:rPr>
              <a:t>적당히 휴면이 타파된 </a:t>
            </a:r>
            <a:r>
              <a:rPr lang="ko-KR" altLang="en-US" sz="2400" b="1" dirty="0" err="1">
                <a:latin typeface="+mn-ea"/>
              </a:rPr>
              <a:t>씨감자</a:t>
            </a:r>
            <a:endParaRPr lang="ko-KR" altLang="en-US" sz="2400" b="1" dirty="0">
              <a:latin typeface="+mn-ea"/>
            </a:endParaRPr>
          </a:p>
          <a:p>
            <a:pPr>
              <a:lnSpc>
                <a:spcPct val="150000"/>
              </a:lnSpc>
              <a:defRPr lang="ko-KR" altLang="en-US"/>
            </a:pPr>
            <a:r>
              <a:rPr lang="en-US" altLang="ko-KR" sz="2400" b="1" dirty="0">
                <a:latin typeface="+mn-ea"/>
              </a:rPr>
              <a:t>  ◈ </a:t>
            </a:r>
            <a:r>
              <a:rPr lang="ko-KR" altLang="en-US" sz="2400" b="1" dirty="0">
                <a:solidFill>
                  <a:srgbClr val="FF0000"/>
                </a:solidFill>
                <a:latin typeface="+mn-ea"/>
              </a:rPr>
              <a:t>다른 품종과 섞이지 않은 것</a:t>
            </a:r>
          </a:p>
          <a:p>
            <a:pPr>
              <a:lnSpc>
                <a:spcPct val="150000"/>
              </a:lnSpc>
              <a:defRPr lang="ko-KR" altLang="en-US"/>
            </a:pPr>
            <a:r>
              <a:rPr lang="en-US" altLang="ko-KR" sz="2400" b="1" dirty="0">
                <a:latin typeface="+mn-ea"/>
              </a:rPr>
              <a:t>  ◈ </a:t>
            </a:r>
            <a:r>
              <a:rPr lang="ko-KR" altLang="en-US" sz="2400" b="1" dirty="0">
                <a:latin typeface="+mn-ea"/>
              </a:rPr>
              <a:t>생리적인 장해가 없는 것</a:t>
            </a:r>
          </a:p>
          <a:p>
            <a:pPr>
              <a:lnSpc>
                <a:spcPct val="150000"/>
              </a:lnSpc>
              <a:defRPr lang="ko-KR" altLang="en-US"/>
            </a:pPr>
            <a:endParaRPr lang="ko-KR" altLang="en-US" sz="2400" b="1" dirty="0">
              <a:latin typeface="+mn-ea"/>
            </a:endParaRPr>
          </a:p>
          <a:p>
            <a:pPr>
              <a:lnSpc>
                <a:spcPct val="150000"/>
              </a:lnSpc>
              <a:defRPr lang="ko-KR" altLang="en-US"/>
            </a:pPr>
            <a:r>
              <a:rPr lang="ko-KR" altLang="en-US" sz="2400" b="1" dirty="0">
                <a:solidFill>
                  <a:srgbClr val="0000FF"/>
                </a:solidFill>
                <a:latin typeface="+mn-ea"/>
              </a:rPr>
              <a:t>⇨ 바람이 잘 통하고 </a:t>
            </a:r>
            <a:r>
              <a:rPr lang="ko-KR" altLang="en-US" sz="2400" b="1" dirty="0" err="1">
                <a:solidFill>
                  <a:srgbClr val="0000FF"/>
                </a:solidFill>
                <a:latin typeface="+mn-ea"/>
              </a:rPr>
              <a:t>얼지않게</a:t>
            </a:r>
            <a:r>
              <a:rPr lang="ko-KR" altLang="en-US" sz="2400" b="1" dirty="0">
                <a:solidFill>
                  <a:srgbClr val="0000FF"/>
                </a:solidFill>
                <a:latin typeface="+mn-ea"/>
              </a:rPr>
              <a:t> 저장</a:t>
            </a:r>
            <a:r>
              <a:rPr lang="ko-KR" altLang="en-US" sz="2400" b="1" dirty="0">
                <a:latin typeface="+mn-ea"/>
              </a:rPr>
              <a:t> </a:t>
            </a:r>
          </a:p>
        </p:txBody>
      </p:sp>
      <p:graphicFrame>
        <p:nvGraphicFramePr>
          <p:cNvPr id="4" name="Object 2"/>
          <p:cNvGraphicFramePr>
            <a:graphicFrameLocks noChangeAspect="1"/>
          </p:cNvGraphicFramePr>
          <p:nvPr/>
        </p:nvGraphicFramePr>
        <p:xfrm>
          <a:off x="5688013" y="2492896"/>
          <a:ext cx="3455987" cy="2978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2" imgW="2566890" imgH="2211084" progId="">
                  <p:embed/>
                </p:oleObj>
              </mc:Choice>
              <mc:Fallback>
                <p:oleObj name="Image" r:id="rId2" imgW="2566890" imgH="2211084" progId="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88013" y="2492896"/>
                        <a:ext cx="3455987" cy="2978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 b="1"/>
              <a:t>씨감자 산광싹틔우기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/>
          </a:bodyPr>
          <a:lstStyle/>
          <a:p>
            <a:pPr lvl="0">
              <a:defRPr lang="ko-KR" altLang="en-US"/>
            </a:pPr>
            <a:r>
              <a:rPr lang="ko-KR" altLang="en-US" sz="2800" b="1"/>
              <a:t>목적 </a:t>
            </a:r>
            <a:r>
              <a:rPr lang="en-US" altLang="ko-KR" sz="2800" b="1"/>
              <a:t>: </a:t>
            </a:r>
            <a:r>
              <a:rPr lang="ko-KR" altLang="en-US" sz="2800" b="1"/>
              <a:t>감자싹을 굵고 튼튼하게 길러 심은 후                   빨리 고르게 올라오도록 함 </a:t>
            </a:r>
          </a:p>
          <a:p>
            <a:pPr lvl="0">
              <a:defRPr lang="ko-KR" altLang="en-US"/>
            </a:pPr>
            <a:r>
              <a:rPr lang="ko-KR" altLang="en-US" sz="2800" b="1"/>
              <a:t>장점</a:t>
            </a:r>
          </a:p>
          <a:p>
            <a:pPr lvl="1">
              <a:defRPr lang="ko-KR" altLang="en-US"/>
            </a:pPr>
            <a:r>
              <a:rPr lang="ko-KR" altLang="en-US" sz="2400" b="1"/>
              <a:t>안전한 입모율 확보</a:t>
            </a:r>
          </a:p>
          <a:p>
            <a:pPr lvl="1">
              <a:defRPr lang="ko-KR" altLang="en-US"/>
            </a:pPr>
            <a:r>
              <a:rPr lang="ko-KR" altLang="en-US" sz="2400" b="1"/>
              <a:t>초기생육 촉진을 통한 수량 증대</a:t>
            </a:r>
          </a:p>
          <a:p>
            <a:pPr lvl="1">
              <a:defRPr lang="ko-KR" altLang="en-US"/>
            </a:pPr>
            <a:r>
              <a:rPr lang="ko-KR" altLang="en-US" sz="2400" b="1"/>
              <a:t>조기수확</a:t>
            </a:r>
          </a:p>
          <a:p>
            <a:pPr lvl="0">
              <a:defRPr lang="ko-KR" altLang="en-US"/>
            </a:pPr>
            <a:r>
              <a:rPr lang="ko-KR" altLang="en-US" sz="2800" b="1"/>
              <a:t>방법</a:t>
            </a:r>
          </a:p>
          <a:p>
            <a:pPr lvl="1">
              <a:defRPr lang="ko-KR" altLang="en-US"/>
            </a:pPr>
            <a:r>
              <a:rPr lang="ko-KR" altLang="en-US" sz="2400" b="1"/>
              <a:t>온도 </a:t>
            </a:r>
            <a:r>
              <a:rPr lang="en-US" altLang="ko-KR" sz="2400" b="1"/>
              <a:t>: 15~20</a:t>
            </a:r>
            <a:r>
              <a:rPr lang="ko-KR" altLang="en-US" sz="2400" b="1"/>
              <a:t>℃(25일정도 밤/낮 온도유지)</a:t>
            </a:r>
          </a:p>
          <a:p>
            <a:pPr lvl="1">
              <a:defRPr lang="ko-KR" altLang="en-US"/>
            </a:pPr>
            <a:r>
              <a:rPr lang="ko-KR" altLang="en-US" sz="2400" b="1"/>
              <a:t>습도 </a:t>
            </a:r>
            <a:r>
              <a:rPr lang="en-US" altLang="ko-KR" sz="2400" b="1"/>
              <a:t>: 80~90% (</a:t>
            </a:r>
            <a:r>
              <a:rPr lang="ko-KR" altLang="en-US" sz="2400" b="1"/>
              <a:t>높으면 뿌리발생</a:t>
            </a:r>
            <a:r>
              <a:rPr lang="en-US" altLang="ko-KR" sz="2400" b="1"/>
              <a:t>)</a:t>
            </a:r>
          </a:p>
          <a:p>
            <a:pPr lvl="1">
              <a:defRPr lang="ko-KR" altLang="en-US"/>
            </a:pPr>
            <a:r>
              <a:rPr lang="ko-KR" altLang="en-US" sz="2400" b="1"/>
              <a:t>광 </a:t>
            </a:r>
            <a:r>
              <a:rPr lang="en-US" altLang="ko-KR" sz="2400" b="1"/>
              <a:t>: </a:t>
            </a:r>
            <a:r>
              <a:rPr lang="ko-KR" altLang="en-US" sz="2400" b="1"/>
              <a:t>직사광선을 피함</a:t>
            </a:r>
          </a:p>
        </p:txBody>
      </p:sp>
    </p:spTree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SAM_281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146" name="Object 6"/>
          <p:cNvGraphicFramePr>
            <a:graphicFrameLocks noChangeAspect="1"/>
          </p:cNvGraphicFramePr>
          <p:nvPr/>
        </p:nvGraphicFramePr>
        <p:xfrm>
          <a:off x="6012160" y="764704"/>
          <a:ext cx="2108200" cy="1639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2" imgW="5565831" imgH="4333216" progId="">
                  <p:embed/>
                </p:oleObj>
              </mc:Choice>
              <mc:Fallback>
                <p:oleObj name="Image" r:id="rId2" imgW="5565831" imgH="4333216" progId="">
                  <p:embed/>
                  <p:pic>
                    <p:nvPicPr>
                      <p:cNvPr id="0" name="Picture 10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12160" y="764704"/>
                        <a:ext cx="2108200" cy="16398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>
                        <a:outerShdw dist="107763" dir="13500000" algn="ctr" rotWithShape="0">
                          <a:schemeClr val="bg2"/>
                        </a:outerShdw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1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16016" y="2636912"/>
            <a:ext cx="3671888" cy="2928938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</p:spPr>
      </p:pic>
      <p:pic>
        <p:nvPicPr>
          <p:cNvPr id="7" name="Picture 1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95536" y="620688"/>
            <a:ext cx="3781237" cy="3024336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95535" y="3717032"/>
            <a:ext cx="3775795" cy="259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01"/>
          <a:stretch/>
        </p:blipFill>
        <p:spPr>
          <a:xfrm>
            <a:off x="179512" y="692696"/>
            <a:ext cx="8712968" cy="6165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3425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DSC01128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385469"/>
            <a:ext cx="9144000" cy="6087061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슬라이드 번호 개체 틀 2"/>
          <p:cNvSpPr>
            <a:spLocks noGrp="1"/>
          </p:cNvSpPr>
          <p:nvPr>
            <p:ph type="sldNum" sz="quarter" idx="4294967295"/>
          </p:nvPr>
        </p:nvSpPr>
        <p:spPr>
          <a:xfrm>
            <a:off x="381000" y="6483351"/>
            <a:ext cx="788988" cy="365125"/>
          </a:xfrm>
          <a:noFill/>
        </p:spPr>
        <p:txBody>
          <a:bodyPr/>
          <a:lstStyle>
            <a:lvl1pPr latinLnBrk="1">
              <a:spcBef>
                <a:spcPct val="20000"/>
              </a:spcBef>
              <a:buFont typeface="Arial"/>
              <a:buChar char="•"/>
              <a:defRPr sz="3200">
                <a:solidFill>
                  <a:schemeClr val="tx1"/>
                </a:solidFill>
                <a:latin typeface="맑은 고딕"/>
                <a:ea typeface="맑은 고딕"/>
              </a:defRPr>
            </a:lvl1pPr>
            <a:lvl2pPr marL="742950" indent="-285750" latinLnBrk="1">
              <a:spcBef>
                <a:spcPct val="20000"/>
              </a:spcBef>
              <a:buFont typeface="Arial"/>
              <a:buChar char="–"/>
              <a:defRPr sz="2800">
                <a:solidFill>
                  <a:schemeClr val="tx1"/>
                </a:solidFill>
                <a:latin typeface="맑은 고딕"/>
                <a:ea typeface="맑은 고딕"/>
              </a:defRPr>
            </a:lvl2pPr>
            <a:lvl3pPr marL="1143000" indent="-228600" latinLnBrk="1">
              <a:spcBef>
                <a:spcPct val="20000"/>
              </a:spcBef>
              <a:buFont typeface="Arial"/>
              <a:buChar char="•"/>
              <a:defRPr sz="2400">
                <a:solidFill>
                  <a:schemeClr val="tx1"/>
                </a:solidFill>
                <a:latin typeface="맑은 고딕"/>
                <a:ea typeface="맑은 고딕"/>
              </a:defRPr>
            </a:lvl3pPr>
            <a:lvl4pPr marL="1600200" indent="-228600" latinLnBrk="1">
              <a:spcBef>
                <a:spcPct val="20000"/>
              </a:spcBef>
              <a:buFont typeface="Arial"/>
              <a:buChar char="–"/>
              <a:defRPr sz="2000">
                <a:solidFill>
                  <a:schemeClr val="tx1"/>
                </a:solidFill>
                <a:latin typeface="맑은 고딕"/>
                <a:ea typeface="맑은 고딕"/>
              </a:defRPr>
            </a:lvl4pPr>
            <a:lvl5pPr marL="2057400" indent="-228600" latinLnBrk="1">
              <a:spcBef>
                <a:spcPct val="20000"/>
              </a:spcBef>
              <a:buFont typeface="Arial"/>
              <a:buChar char="»"/>
              <a:defRPr sz="2000">
                <a:solidFill>
                  <a:schemeClr val="tx1"/>
                </a:solidFill>
                <a:latin typeface="맑은 고딕"/>
                <a:ea typeface="맑은 고딕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/>
              <a:buChar char="»"/>
              <a:defRPr sz="2000">
                <a:solidFill>
                  <a:schemeClr val="tx1"/>
                </a:solidFill>
                <a:latin typeface="맑은 고딕"/>
                <a:ea typeface="맑은 고딕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/>
              <a:buChar char="»"/>
              <a:defRPr sz="2000">
                <a:solidFill>
                  <a:schemeClr val="tx1"/>
                </a:solidFill>
                <a:latin typeface="맑은 고딕"/>
                <a:ea typeface="맑은 고딕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/>
              <a:buChar char="»"/>
              <a:defRPr sz="2000">
                <a:solidFill>
                  <a:schemeClr val="tx1"/>
                </a:solidFill>
                <a:latin typeface="맑은 고딕"/>
                <a:ea typeface="맑은 고딕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/>
              <a:buChar char="»"/>
              <a:defRPr sz="2000">
                <a:solidFill>
                  <a:schemeClr val="tx1"/>
                </a:solidFill>
                <a:latin typeface="맑은 고딕"/>
                <a:ea typeface="맑은 고딕"/>
              </a:defRPr>
            </a:lvl9pPr>
          </a:lstStyle>
          <a:p>
            <a:pPr marL="0" marR="0" lvl="0" indent="0" algn="r" defTabSz="914400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tabLst/>
              <a:defRPr lang="ko-KR" altLang="en-US"/>
            </a:pPr>
            <a:fld id="{E2F0D192-05F5-49FE-B20B-41C42A62E266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pPr marL="0" marR="0" lvl="0" indent="0" algn="r" defTabSz="914400" rtl="0" eaLnBrk="0" fontAlgn="base" latinLnBrk="1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/>
                <a:buNone/>
                <a:tabLst/>
                <a:defRPr lang="ko-KR" altLang="en-US"/>
              </a:pPr>
              <a:t>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14339" name="TextBox 3"/>
          <p:cNvSpPr txBox="1">
            <a:spLocks noChangeArrowheads="1"/>
          </p:cNvSpPr>
          <p:nvPr/>
        </p:nvSpPr>
        <p:spPr>
          <a:xfrm>
            <a:off x="631826" y="549276"/>
            <a:ext cx="8424863" cy="707886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Font typeface="Arial"/>
              <a:buChar char="•"/>
              <a:defRPr sz="3200">
                <a:solidFill>
                  <a:schemeClr val="tx1"/>
                </a:solidFill>
                <a:latin typeface="맑은 고딕"/>
                <a:ea typeface="맑은 고딕"/>
              </a:defRPr>
            </a:lvl1pPr>
            <a:lvl2pPr marL="742950" indent="-285750" latinLnBrk="1">
              <a:spcBef>
                <a:spcPct val="20000"/>
              </a:spcBef>
              <a:buFont typeface="Arial"/>
              <a:buChar char="–"/>
              <a:defRPr sz="2800">
                <a:solidFill>
                  <a:schemeClr val="tx1"/>
                </a:solidFill>
                <a:latin typeface="맑은 고딕"/>
                <a:ea typeface="맑은 고딕"/>
              </a:defRPr>
            </a:lvl2pPr>
            <a:lvl3pPr marL="1143000" indent="-228600" latinLnBrk="1">
              <a:spcBef>
                <a:spcPct val="20000"/>
              </a:spcBef>
              <a:buFont typeface="Arial"/>
              <a:buChar char="•"/>
              <a:defRPr sz="2400">
                <a:solidFill>
                  <a:schemeClr val="tx1"/>
                </a:solidFill>
                <a:latin typeface="맑은 고딕"/>
                <a:ea typeface="맑은 고딕"/>
              </a:defRPr>
            </a:lvl3pPr>
            <a:lvl4pPr marL="1600200" indent="-228600" latinLnBrk="1">
              <a:spcBef>
                <a:spcPct val="20000"/>
              </a:spcBef>
              <a:buFont typeface="Arial"/>
              <a:buChar char="–"/>
              <a:defRPr sz="2000">
                <a:solidFill>
                  <a:schemeClr val="tx1"/>
                </a:solidFill>
                <a:latin typeface="맑은 고딕"/>
                <a:ea typeface="맑은 고딕"/>
              </a:defRPr>
            </a:lvl4pPr>
            <a:lvl5pPr marL="2057400" indent="-228600" latinLnBrk="1">
              <a:spcBef>
                <a:spcPct val="20000"/>
              </a:spcBef>
              <a:buFont typeface="Arial"/>
              <a:buChar char="»"/>
              <a:defRPr sz="2000">
                <a:solidFill>
                  <a:schemeClr val="tx1"/>
                </a:solidFill>
                <a:latin typeface="맑은 고딕"/>
                <a:ea typeface="맑은 고딕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/>
              <a:buChar char="»"/>
              <a:defRPr sz="2000">
                <a:solidFill>
                  <a:schemeClr val="tx1"/>
                </a:solidFill>
                <a:latin typeface="맑은 고딕"/>
                <a:ea typeface="맑은 고딕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/>
              <a:buChar char="»"/>
              <a:defRPr sz="2000">
                <a:solidFill>
                  <a:schemeClr val="tx1"/>
                </a:solidFill>
                <a:latin typeface="맑은 고딕"/>
                <a:ea typeface="맑은 고딕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/>
              <a:buChar char="»"/>
              <a:defRPr sz="2000">
                <a:solidFill>
                  <a:schemeClr val="tx1"/>
                </a:solidFill>
                <a:latin typeface="맑은 고딕"/>
                <a:ea typeface="맑은 고딕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/>
              <a:buChar char="»"/>
              <a:defRPr sz="2000">
                <a:solidFill>
                  <a:schemeClr val="tx1"/>
                </a:solidFill>
                <a:latin typeface="맑은 고딕"/>
                <a:ea typeface="맑은 고딕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tabLst/>
              <a:defRPr lang="ko-KR" altLang="en-US"/>
            </a:pP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HY견명조" panose="02030600000101010101" pitchFamily="18" charset="-127"/>
                <a:ea typeface="HY견명조" panose="02030600000101010101" pitchFamily="18" charset="-127"/>
              </a:rPr>
              <a:t>웃으며 시작합시다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HY견명조" panose="02030600000101010101" pitchFamily="18" charset="-127"/>
                <a:ea typeface="HY견명조" panose="02030600000101010101" pitchFamily="18" charset="-127"/>
              </a:rPr>
              <a:t>^*^</a:t>
            </a:r>
            <a:endParaRPr kumimoji="0" lang="ko-KR" altLang="en-US" sz="40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pic>
        <p:nvPicPr>
          <p:cNvPr id="14340" name="Picture 13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51520" y="1257301"/>
            <a:ext cx="9001000" cy="54848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31829027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b="1" dirty="0" err="1"/>
              <a:t>씨감자</a:t>
            </a:r>
            <a:r>
              <a:rPr lang="ko-KR" altLang="en-US" b="1" dirty="0"/>
              <a:t> 자르기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57200" y="1481328"/>
            <a:ext cx="8363272" cy="2739760"/>
          </a:xfrm>
        </p:spPr>
        <p:txBody>
          <a:bodyPr>
            <a:normAutofit/>
          </a:bodyPr>
          <a:lstStyle/>
          <a:p>
            <a:r>
              <a:rPr lang="ko-KR" altLang="en-US" sz="2000" b="1" dirty="0" err="1">
                <a:latin typeface="+mn-ea"/>
              </a:rPr>
              <a:t>통감자</a:t>
            </a:r>
            <a:r>
              <a:rPr lang="ko-KR" altLang="en-US" sz="2000" b="1" dirty="0">
                <a:latin typeface="+mn-ea"/>
              </a:rPr>
              <a:t> </a:t>
            </a:r>
            <a:r>
              <a:rPr lang="en-US" altLang="ko-KR" sz="2000" b="1" dirty="0">
                <a:latin typeface="+mn-ea"/>
              </a:rPr>
              <a:t>&gt; </a:t>
            </a:r>
            <a:r>
              <a:rPr lang="ko-KR" altLang="en-US" sz="2000" b="1" dirty="0" err="1">
                <a:latin typeface="+mn-ea"/>
              </a:rPr>
              <a:t>절단씨감자</a:t>
            </a:r>
            <a:r>
              <a:rPr lang="en-US" altLang="ko-KR" sz="2000" b="1" dirty="0">
                <a:latin typeface="+mn-ea"/>
              </a:rPr>
              <a:t> : </a:t>
            </a:r>
            <a:r>
              <a:rPr lang="ko-KR" altLang="en-US" sz="2000" b="1" dirty="0">
                <a:latin typeface="+mn-ea"/>
              </a:rPr>
              <a:t>량</a:t>
            </a:r>
            <a:r>
              <a:rPr lang="en-US" altLang="ko-KR" sz="2000" b="1" dirty="0">
                <a:latin typeface="+mn-ea"/>
              </a:rPr>
              <a:t>, </a:t>
            </a:r>
            <a:r>
              <a:rPr lang="ko-KR" altLang="en-US" sz="2000" b="1" dirty="0">
                <a:latin typeface="+mn-ea"/>
              </a:rPr>
              <a:t>값</a:t>
            </a:r>
            <a:endParaRPr lang="en-US" altLang="ko-KR" sz="1600" b="1" dirty="0">
              <a:latin typeface="+mn-ea"/>
            </a:endParaRPr>
          </a:p>
          <a:p>
            <a:r>
              <a:rPr lang="ko-KR" altLang="en-US" sz="2000" b="1" dirty="0" err="1">
                <a:latin typeface="+mn-ea"/>
              </a:rPr>
              <a:t>절단방법</a:t>
            </a:r>
            <a:endParaRPr lang="en-US" altLang="ko-KR" sz="2000" b="1" dirty="0">
              <a:latin typeface="+mn-ea"/>
            </a:endParaRPr>
          </a:p>
          <a:p>
            <a:pPr lvl="1"/>
            <a:r>
              <a:rPr lang="ko-KR" altLang="en-US" sz="1600" b="1" dirty="0">
                <a:latin typeface="+mn-ea"/>
              </a:rPr>
              <a:t>상처 면적 부위는 가급적 적게 하고</a:t>
            </a:r>
            <a:endParaRPr lang="en-US" altLang="ko-KR" sz="1600" b="1" dirty="0">
              <a:latin typeface="+mn-ea"/>
            </a:endParaRPr>
          </a:p>
          <a:p>
            <a:pPr lvl="1"/>
            <a:r>
              <a:rPr lang="ko-KR" altLang="en-US" sz="1600" b="1" dirty="0" err="1">
                <a:latin typeface="+mn-ea"/>
              </a:rPr>
              <a:t>씨감자</a:t>
            </a:r>
            <a:r>
              <a:rPr lang="ko-KR" altLang="en-US" sz="1600" b="1" dirty="0">
                <a:latin typeface="+mn-ea"/>
              </a:rPr>
              <a:t> 한 쪽당 눈 </a:t>
            </a:r>
            <a:r>
              <a:rPr lang="en-US" altLang="ko-KR" sz="1600" b="1" dirty="0">
                <a:latin typeface="+mn-ea"/>
              </a:rPr>
              <a:t>(</a:t>
            </a:r>
            <a:r>
              <a:rPr lang="ko-KR" altLang="en-US" sz="1600" b="1" dirty="0">
                <a:latin typeface="+mn-ea"/>
              </a:rPr>
              <a:t>싹</a:t>
            </a:r>
            <a:r>
              <a:rPr lang="en-US" altLang="ko-KR" sz="1600" b="1" dirty="0">
                <a:latin typeface="+mn-ea"/>
              </a:rPr>
              <a:t>)</a:t>
            </a:r>
            <a:r>
              <a:rPr lang="ko-KR" altLang="en-US" sz="1600" b="1" dirty="0">
                <a:latin typeface="+mn-ea"/>
              </a:rPr>
              <a:t>이 한 개 이상 포함되도록</a:t>
            </a:r>
            <a:endParaRPr lang="en-US" altLang="ko-KR" sz="1600" b="1" dirty="0">
              <a:latin typeface="+mn-ea"/>
            </a:endParaRPr>
          </a:p>
          <a:p>
            <a:pPr lvl="1"/>
            <a:r>
              <a:rPr lang="ko-KR" altLang="en-US" sz="1600" b="1" dirty="0">
                <a:latin typeface="+mn-ea"/>
              </a:rPr>
              <a:t>정아 부분을 중심 위에서 十형으로 균일하게</a:t>
            </a:r>
            <a:endParaRPr lang="en-US" altLang="ko-KR" sz="1600" b="1" dirty="0">
              <a:latin typeface="+mn-ea"/>
            </a:endParaRPr>
          </a:p>
          <a:p>
            <a:pPr lvl="1"/>
            <a:r>
              <a:rPr lang="ko-KR" altLang="en-US" sz="1600" b="1" dirty="0">
                <a:latin typeface="+mn-ea"/>
              </a:rPr>
              <a:t>아랫부분 </a:t>
            </a:r>
            <a:r>
              <a:rPr lang="en-US" altLang="ko-KR" sz="1600" b="1" dirty="0">
                <a:latin typeface="+mn-ea"/>
              </a:rPr>
              <a:t>10-15%</a:t>
            </a:r>
            <a:r>
              <a:rPr lang="ko-KR" altLang="en-US" sz="1600" b="1" dirty="0">
                <a:latin typeface="+mn-ea"/>
              </a:rPr>
              <a:t>를 남겨 통 감자 상태로 잘라 상처를 치유</a:t>
            </a:r>
            <a:endParaRPr lang="en-US" altLang="ko-KR" sz="1600" b="1" dirty="0">
              <a:latin typeface="+mn-ea"/>
            </a:endParaRPr>
          </a:p>
          <a:p>
            <a:pPr lvl="1"/>
            <a:r>
              <a:rPr lang="ko-KR" altLang="en-US" sz="1600" b="1" dirty="0" err="1">
                <a:solidFill>
                  <a:srgbClr val="FF0000"/>
                </a:solidFill>
                <a:latin typeface="+mn-ea"/>
              </a:rPr>
              <a:t>가을재배를</a:t>
            </a:r>
            <a:r>
              <a:rPr lang="ko-KR" altLang="en-US" sz="1600" b="1" dirty="0">
                <a:solidFill>
                  <a:srgbClr val="FF0000"/>
                </a:solidFill>
                <a:latin typeface="+mn-ea"/>
              </a:rPr>
              <a:t> 위해 </a:t>
            </a:r>
            <a:r>
              <a:rPr lang="ko-KR" altLang="en-US" sz="1600" b="1" dirty="0" err="1">
                <a:solidFill>
                  <a:srgbClr val="FF0000"/>
                </a:solidFill>
                <a:latin typeface="+mn-ea"/>
              </a:rPr>
              <a:t>고온시기</a:t>
            </a:r>
            <a:r>
              <a:rPr lang="ko-KR" altLang="en-US" sz="1600" b="1" dirty="0">
                <a:solidFill>
                  <a:srgbClr val="FF0000"/>
                </a:solidFill>
                <a:latin typeface="+mn-ea"/>
              </a:rPr>
              <a:t> 절단할 때에는 완전히 절단</a:t>
            </a:r>
            <a:endParaRPr lang="ko-KR" altLang="en-US" sz="1600" b="1" dirty="0">
              <a:latin typeface="+mn-ea"/>
            </a:endParaRPr>
          </a:p>
        </p:txBody>
      </p:sp>
      <p:pic>
        <p:nvPicPr>
          <p:cNvPr id="3" name="Picture 6" descr="DSC0000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584" y="3861048"/>
            <a:ext cx="3524602" cy="2664296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</p:pic>
      <p:pic>
        <p:nvPicPr>
          <p:cNvPr id="4" name="Picture 7" descr="DSC00007"/>
          <p:cNvPicPr preferRelativeResize="0"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27984" y="3861048"/>
            <a:ext cx="3528392" cy="2664296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적절한 </a:t>
            </a:r>
            <a:r>
              <a:rPr lang="ko-KR" altLang="en-US" b="1" dirty="0" err="1"/>
              <a:t>씨감자</a:t>
            </a:r>
            <a:r>
              <a:rPr lang="ko-KR" altLang="en-US" b="1" dirty="0"/>
              <a:t> 크기</a:t>
            </a: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2016125" y="3810000"/>
            <a:ext cx="592138" cy="1311275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" name="Line 4"/>
          <p:cNvSpPr>
            <a:spLocks noChangeShapeType="1"/>
          </p:cNvSpPr>
          <p:nvPr/>
        </p:nvSpPr>
        <p:spPr bwMode="auto">
          <a:xfrm>
            <a:off x="1187450" y="5132388"/>
            <a:ext cx="6532563" cy="15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422400" y="4102100"/>
            <a:ext cx="593725" cy="1019175"/>
          </a:xfrm>
          <a:prstGeom prst="rect">
            <a:avLst/>
          </a:prstGeom>
          <a:solidFill>
            <a:srgbClr val="FF66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3681413" y="3662363"/>
            <a:ext cx="592137" cy="1458912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3082925" y="3662363"/>
            <a:ext cx="593725" cy="1458912"/>
          </a:xfrm>
          <a:prstGeom prst="rect">
            <a:avLst/>
          </a:prstGeom>
          <a:solidFill>
            <a:srgbClr val="FF66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4700588" y="3071813"/>
            <a:ext cx="592137" cy="2044700"/>
          </a:xfrm>
          <a:prstGeom prst="rect">
            <a:avLst/>
          </a:prstGeom>
          <a:solidFill>
            <a:srgbClr val="FF66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6305550" y="2192338"/>
            <a:ext cx="593725" cy="2924175"/>
          </a:xfrm>
          <a:prstGeom prst="rect">
            <a:avLst/>
          </a:prstGeom>
          <a:solidFill>
            <a:srgbClr val="FF66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1771650" y="5100638"/>
            <a:ext cx="5389563" cy="354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ko-KR" altLang="ko-KR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862138" y="5184775"/>
            <a:ext cx="247650" cy="258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ko-KR" sz="1700" b="1">
                <a:latin typeface="돋움" pitchFamily="50" charset="-127"/>
                <a:ea typeface="돋움" pitchFamily="50" charset="-127"/>
              </a:rPr>
              <a:t>20</a:t>
            </a:r>
            <a:endParaRPr lang="en-US" altLang="ko-KR" sz="2400" b="1"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2132013" y="5184775"/>
            <a:ext cx="198437" cy="258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ko-KR" sz="1700" b="1">
                <a:latin typeface="돋움" pitchFamily="50" charset="-127"/>
                <a:ea typeface="돋움" pitchFamily="50" charset="-127"/>
              </a:rPr>
              <a:t>g </a:t>
            </a:r>
            <a:endParaRPr lang="en-US" altLang="ko-KR" sz="2400" b="1"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2338388" y="5184775"/>
            <a:ext cx="1000125" cy="258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ko-KR" sz="1700" b="1">
                <a:latin typeface="돋움" pitchFamily="50" charset="-127"/>
                <a:ea typeface="돋움" pitchFamily="50" charset="-127"/>
              </a:rPr>
              <a:t>              </a:t>
            </a:r>
            <a:endParaRPr lang="en-US" altLang="ko-KR" sz="2400" b="1"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3389313" y="5184775"/>
            <a:ext cx="588962" cy="258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ko-KR" sz="1700" b="1">
                <a:latin typeface="돋움" pitchFamily="50" charset="-127"/>
                <a:ea typeface="돋움" pitchFamily="50" charset="-127"/>
              </a:rPr>
              <a:t> 30g  </a:t>
            </a:r>
            <a:endParaRPr lang="en-US" altLang="ko-KR" sz="2400" b="1"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4016375" y="5184775"/>
            <a:ext cx="928688" cy="258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ko-KR" sz="1700" b="1">
                <a:latin typeface="돋움" pitchFamily="50" charset="-127"/>
                <a:ea typeface="돋움" pitchFamily="50" charset="-127"/>
              </a:rPr>
              <a:t>             </a:t>
            </a:r>
            <a:endParaRPr lang="en-US" altLang="ko-KR" sz="2400" b="1"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4991100" y="5184775"/>
            <a:ext cx="588963" cy="258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ko-KR" sz="1700" b="1">
                <a:latin typeface="돋움" pitchFamily="50" charset="-127"/>
                <a:ea typeface="돋움" pitchFamily="50" charset="-127"/>
              </a:rPr>
              <a:t> 40g  </a:t>
            </a:r>
            <a:endParaRPr lang="en-US" altLang="ko-KR" sz="2400" b="1"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5618163" y="5184775"/>
            <a:ext cx="928687" cy="258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ko-KR" sz="1700" b="1">
                <a:latin typeface="돋움" pitchFamily="50" charset="-127"/>
                <a:ea typeface="돋움" pitchFamily="50" charset="-127"/>
              </a:rPr>
              <a:t>             </a:t>
            </a:r>
            <a:endParaRPr lang="en-US" altLang="ko-KR" sz="2400" b="1"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6615113" y="5184775"/>
            <a:ext cx="446087" cy="258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ko-KR" sz="1700" b="1">
                <a:latin typeface="돋움" pitchFamily="50" charset="-127"/>
                <a:ea typeface="돋움" pitchFamily="50" charset="-127"/>
              </a:rPr>
              <a:t> 60g</a:t>
            </a:r>
            <a:endParaRPr lang="en-US" altLang="ko-KR" sz="2400" b="1"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1487488" y="3433763"/>
            <a:ext cx="452437" cy="354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2176463" y="3517900"/>
            <a:ext cx="247650" cy="258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ko-KR" sz="1700" b="1">
                <a:solidFill>
                  <a:srgbClr val="0000FF"/>
                </a:solidFill>
                <a:latin typeface="돋움" pitchFamily="50" charset="-127"/>
                <a:ea typeface="돋움" pitchFamily="50" charset="-127"/>
              </a:rPr>
              <a:t>90</a:t>
            </a:r>
            <a:endParaRPr lang="en-US" altLang="ko-KR" sz="2400" b="1">
              <a:solidFill>
                <a:srgbClr val="0000FF"/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auto">
          <a:xfrm>
            <a:off x="1493838" y="3740150"/>
            <a:ext cx="452437" cy="354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3" name="Rectangle 22"/>
          <p:cNvSpPr>
            <a:spLocks noChangeArrowheads="1"/>
          </p:cNvSpPr>
          <p:nvPr/>
        </p:nvSpPr>
        <p:spPr bwMode="auto">
          <a:xfrm>
            <a:off x="1574800" y="3825875"/>
            <a:ext cx="247650" cy="258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ko-KR" sz="1700" b="1">
                <a:solidFill>
                  <a:srgbClr val="0000FF"/>
                </a:solidFill>
                <a:latin typeface="돋움" pitchFamily="50" charset="-127"/>
                <a:ea typeface="돋움" pitchFamily="50" charset="-127"/>
              </a:rPr>
              <a:t>67</a:t>
            </a:r>
            <a:endParaRPr lang="en-US" altLang="ko-KR" sz="2400" b="1">
              <a:solidFill>
                <a:srgbClr val="0000FF"/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24" name="Rectangle 23"/>
          <p:cNvSpPr>
            <a:spLocks noChangeArrowheads="1"/>
          </p:cNvSpPr>
          <p:nvPr/>
        </p:nvSpPr>
        <p:spPr bwMode="auto">
          <a:xfrm>
            <a:off x="3065463" y="3287713"/>
            <a:ext cx="585787" cy="354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5" name="Rectangle 24"/>
          <p:cNvSpPr>
            <a:spLocks noChangeArrowheads="1"/>
          </p:cNvSpPr>
          <p:nvPr/>
        </p:nvSpPr>
        <p:spPr bwMode="auto">
          <a:xfrm>
            <a:off x="3159125" y="3371850"/>
            <a:ext cx="371475" cy="258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ko-KR" sz="1700" b="1">
                <a:solidFill>
                  <a:srgbClr val="0000FF"/>
                </a:solidFill>
                <a:latin typeface="돋움" pitchFamily="50" charset="-127"/>
                <a:ea typeface="돋움" pitchFamily="50" charset="-127"/>
              </a:rPr>
              <a:t>100</a:t>
            </a:r>
            <a:endParaRPr lang="en-US" altLang="ko-KR" sz="2400" b="1">
              <a:solidFill>
                <a:srgbClr val="0000FF"/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26" name="Rectangle 25"/>
          <p:cNvSpPr>
            <a:spLocks noChangeArrowheads="1"/>
          </p:cNvSpPr>
          <p:nvPr/>
        </p:nvSpPr>
        <p:spPr bwMode="auto">
          <a:xfrm>
            <a:off x="3616325" y="3287713"/>
            <a:ext cx="587375" cy="354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7" name="Rectangle 26"/>
          <p:cNvSpPr>
            <a:spLocks noChangeArrowheads="1"/>
          </p:cNvSpPr>
          <p:nvPr/>
        </p:nvSpPr>
        <p:spPr bwMode="auto">
          <a:xfrm>
            <a:off x="3719513" y="3371850"/>
            <a:ext cx="371475" cy="258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ko-KR" sz="1700" b="1">
                <a:solidFill>
                  <a:srgbClr val="0000FF"/>
                </a:solidFill>
                <a:latin typeface="돋움" pitchFamily="50" charset="-127"/>
                <a:ea typeface="돋움" pitchFamily="50" charset="-127"/>
              </a:rPr>
              <a:t>100</a:t>
            </a:r>
            <a:endParaRPr lang="en-US" altLang="ko-KR" sz="2400" b="1">
              <a:solidFill>
                <a:srgbClr val="0000FF"/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28" name="Rectangle 27"/>
          <p:cNvSpPr>
            <a:spLocks noChangeArrowheads="1"/>
          </p:cNvSpPr>
          <p:nvPr/>
        </p:nvSpPr>
        <p:spPr bwMode="auto">
          <a:xfrm>
            <a:off x="4649788" y="2700338"/>
            <a:ext cx="585787" cy="35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9" name="Rectangle 28"/>
          <p:cNvSpPr>
            <a:spLocks noChangeArrowheads="1"/>
          </p:cNvSpPr>
          <p:nvPr/>
        </p:nvSpPr>
        <p:spPr bwMode="auto">
          <a:xfrm>
            <a:off x="4776788" y="2786063"/>
            <a:ext cx="371475" cy="258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ko-KR" sz="1700" b="1">
                <a:solidFill>
                  <a:srgbClr val="0000FF"/>
                </a:solidFill>
                <a:latin typeface="돋움" pitchFamily="50" charset="-127"/>
                <a:ea typeface="돋움" pitchFamily="50" charset="-127"/>
              </a:rPr>
              <a:t>134</a:t>
            </a:r>
            <a:endParaRPr lang="en-US" altLang="ko-KR" sz="2400" b="1">
              <a:solidFill>
                <a:srgbClr val="0000FF"/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30" name="Rectangle 29"/>
          <p:cNvSpPr>
            <a:spLocks noChangeArrowheads="1"/>
          </p:cNvSpPr>
          <p:nvPr/>
        </p:nvSpPr>
        <p:spPr bwMode="auto">
          <a:xfrm>
            <a:off x="6307138" y="1835150"/>
            <a:ext cx="587375" cy="354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1" name="Rectangle 30"/>
          <p:cNvSpPr>
            <a:spLocks noChangeArrowheads="1"/>
          </p:cNvSpPr>
          <p:nvPr/>
        </p:nvSpPr>
        <p:spPr bwMode="auto">
          <a:xfrm>
            <a:off x="6381750" y="1919288"/>
            <a:ext cx="371475" cy="258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ko-KR" sz="1700" b="1">
                <a:solidFill>
                  <a:srgbClr val="0000FF"/>
                </a:solidFill>
                <a:latin typeface="돋움" pitchFamily="50" charset="-127"/>
                <a:ea typeface="돋움" pitchFamily="50" charset="-127"/>
              </a:rPr>
              <a:t>200</a:t>
            </a:r>
            <a:endParaRPr lang="en-US" altLang="ko-KR" sz="2400" b="1">
              <a:solidFill>
                <a:srgbClr val="0000FF"/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32" name="Rectangle 31"/>
          <p:cNvSpPr>
            <a:spLocks noChangeArrowheads="1"/>
          </p:cNvSpPr>
          <p:nvPr/>
        </p:nvSpPr>
        <p:spPr bwMode="auto">
          <a:xfrm>
            <a:off x="1419225" y="4179888"/>
            <a:ext cx="587375" cy="35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3" name="Rectangle 32"/>
          <p:cNvSpPr>
            <a:spLocks noChangeArrowheads="1"/>
          </p:cNvSpPr>
          <p:nvPr/>
        </p:nvSpPr>
        <p:spPr bwMode="auto">
          <a:xfrm>
            <a:off x="1509713" y="4433888"/>
            <a:ext cx="371475" cy="258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ko-KR" sz="1700" b="1">
                <a:solidFill>
                  <a:srgbClr val="0000FF"/>
                </a:solidFill>
                <a:latin typeface="돋움" pitchFamily="50" charset="-127"/>
                <a:ea typeface="돋움" pitchFamily="50" charset="-127"/>
              </a:rPr>
              <a:t>114</a:t>
            </a:r>
            <a:endParaRPr lang="en-US" altLang="ko-KR" sz="2400" b="1">
              <a:solidFill>
                <a:srgbClr val="0000FF"/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34" name="Rectangle 33"/>
          <p:cNvSpPr>
            <a:spLocks noChangeArrowheads="1"/>
          </p:cNvSpPr>
          <p:nvPr/>
        </p:nvSpPr>
        <p:spPr bwMode="auto">
          <a:xfrm>
            <a:off x="3170238" y="3979863"/>
            <a:ext cx="371475" cy="258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ko-KR" sz="1700" b="1">
                <a:solidFill>
                  <a:srgbClr val="0000FF"/>
                </a:solidFill>
                <a:latin typeface="돋움" pitchFamily="50" charset="-127"/>
                <a:ea typeface="돋움" pitchFamily="50" charset="-127"/>
              </a:rPr>
              <a:t>170</a:t>
            </a:r>
            <a:endParaRPr lang="en-US" altLang="ko-KR" sz="2400" b="1">
              <a:solidFill>
                <a:srgbClr val="0000FF"/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35" name="Rectangle 34"/>
          <p:cNvSpPr>
            <a:spLocks noChangeArrowheads="1"/>
          </p:cNvSpPr>
          <p:nvPr/>
        </p:nvSpPr>
        <p:spPr bwMode="auto">
          <a:xfrm>
            <a:off x="4665663" y="3140075"/>
            <a:ext cx="585787" cy="35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6" name="Rectangle 35"/>
          <p:cNvSpPr>
            <a:spLocks noChangeArrowheads="1"/>
          </p:cNvSpPr>
          <p:nvPr/>
        </p:nvSpPr>
        <p:spPr bwMode="auto">
          <a:xfrm>
            <a:off x="4805363" y="3490913"/>
            <a:ext cx="371475" cy="258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ko-KR" sz="1700" b="1">
                <a:solidFill>
                  <a:srgbClr val="0000FF"/>
                </a:solidFill>
                <a:latin typeface="돋움" pitchFamily="50" charset="-127"/>
                <a:ea typeface="돋움" pitchFamily="50" charset="-127"/>
              </a:rPr>
              <a:t>228</a:t>
            </a:r>
            <a:endParaRPr lang="en-US" altLang="ko-KR" sz="2400" b="1">
              <a:solidFill>
                <a:srgbClr val="0000FF"/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37" name="Rectangle 36"/>
          <p:cNvSpPr>
            <a:spLocks noChangeArrowheads="1"/>
          </p:cNvSpPr>
          <p:nvPr/>
        </p:nvSpPr>
        <p:spPr bwMode="auto">
          <a:xfrm>
            <a:off x="6323013" y="2201863"/>
            <a:ext cx="587375" cy="354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8" name="Rectangle 37"/>
          <p:cNvSpPr>
            <a:spLocks noChangeArrowheads="1"/>
          </p:cNvSpPr>
          <p:nvPr/>
        </p:nvSpPr>
        <p:spPr bwMode="auto">
          <a:xfrm>
            <a:off x="6424613" y="2625725"/>
            <a:ext cx="371475" cy="258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ko-KR" sz="1700" b="1">
                <a:solidFill>
                  <a:srgbClr val="0000FF"/>
                </a:solidFill>
                <a:latin typeface="돋움" pitchFamily="50" charset="-127"/>
                <a:ea typeface="돋움" pitchFamily="50" charset="-127"/>
              </a:rPr>
              <a:t>342</a:t>
            </a:r>
            <a:endParaRPr lang="en-US" altLang="ko-KR" sz="2400" b="1">
              <a:solidFill>
                <a:srgbClr val="0000FF"/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39" name="Rectangle 38"/>
          <p:cNvSpPr>
            <a:spLocks noChangeArrowheads="1"/>
          </p:cNvSpPr>
          <p:nvPr/>
        </p:nvSpPr>
        <p:spPr bwMode="auto">
          <a:xfrm>
            <a:off x="3117850" y="4264025"/>
            <a:ext cx="487363" cy="18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ko-KR" sz="1200" b="1">
                <a:solidFill>
                  <a:srgbClr val="0000FF"/>
                </a:solidFill>
                <a:latin typeface="돋움" pitchFamily="50" charset="-127"/>
                <a:ea typeface="돋움" pitchFamily="50" charset="-127"/>
              </a:rPr>
              <a:t>Kg/</a:t>
            </a:r>
            <a:r>
              <a:rPr lang="en-US" altLang="ko-KR" sz="1100" b="1">
                <a:solidFill>
                  <a:srgbClr val="0000FF"/>
                </a:solidFill>
                <a:latin typeface="돋움" pitchFamily="50" charset="-127"/>
                <a:ea typeface="돋움" pitchFamily="50" charset="-127"/>
              </a:rPr>
              <a:t>10a</a:t>
            </a:r>
            <a:endParaRPr lang="en-US" altLang="ko-KR" sz="1200" b="1">
              <a:solidFill>
                <a:srgbClr val="0000FF"/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40" name="Rectangle 39"/>
          <p:cNvSpPr>
            <a:spLocks noChangeArrowheads="1"/>
          </p:cNvSpPr>
          <p:nvPr/>
        </p:nvSpPr>
        <p:spPr bwMode="auto">
          <a:xfrm>
            <a:off x="1417638" y="2546350"/>
            <a:ext cx="217487" cy="211138"/>
          </a:xfrm>
          <a:prstGeom prst="rect">
            <a:avLst/>
          </a:prstGeom>
          <a:solidFill>
            <a:srgbClr val="FFFF99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ko-KR" altLang="en-US" sz="2000"/>
          </a:p>
        </p:txBody>
      </p:sp>
      <p:sp>
        <p:nvSpPr>
          <p:cNvPr id="41" name="Rectangle 40"/>
          <p:cNvSpPr>
            <a:spLocks noChangeArrowheads="1"/>
          </p:cNvSpPr>
          <p:nvPr/>
        </p:nvSpPr>
        <p:spPr bwMode="auto">
          <a:xfrm>
            <a:off x="1417638" y="2079625"/>
            <a:ext cx="217487" cy="212725"/>
          </a:xfrm>
          <a:prstGeom prst="rect">
            <a:avLst/>
          </a:prstGeom>
          <a:solidFill>
            <a:srgbClr val="FF66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ko-KR" altLang="en-US" sz="2000"/>
          </a:p>
        </p:txBody>
      </p:sp>
      <p:sp>
        <p:nvSpPr>
          <p:cNvPr id="42" name="Rectangle 41"/>
          <p:cNvSpPr>
            <a:spLocks noChangeArrowheads="1"/>
          </p:cNvSpPr>
          <p:nvPr/>
        </p:nvSpPr>
        <p:spPr bwMode="auto">
          <a:xfrm>
            <a:off x="1692275" y="2468563"/>
            <a:ext cx="75565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ko-KR" altLang="en-US" sz="2000" b="1">
                <a:solidFill>
                  <a:srgbClr val="0000FF"/>
                </a:solidFill>
                <a:latin typeface="돋움" pitchFamily="50" charset="-127"/>
                <a:ea typeface="돋움" pitchFamily="50" charset="-127"/>
              </a:rPr>
              <a:t>수량성</a:t>
            </a:r>
          </a:p>
        </p:txBody>
      </p:sp>
      <p:sp>
        <p:nvSpPr>
          <p:cNvPr id="43" name="Rectangle 42"/>
          <p:cNvSpPr>
            <a:spLocks noChangeArrowheads="1"/>
          </p:cNvSpPr>
          <p:nvPr/>
        </p:nvSpPr>
        <p:spPr bwMode="auto">
          <a:xfrm>
            <a:off x="1692275" y="2000250"/>
            <a:ext cx="1595438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ko-KR" altLang="en-US" sz="2000" b="1">
                <a:solidFill>
                  <a:srgbClr val="0000FF"/>
                </a:solidFill>
                <a:latin typeface="돋움" pitchFamily="50" charset="-127"/>
                <a:ea typeface="돋움" pitchFamily="50" charset="-127"/>
              </a:rPr>
              <a:t>씨감자 소요량</a:t>
            </a:r>
          </a:p>
        </p:txBody>
      </p:sp>
      <p:sp>
        <p:nvSpPr>
          <p:cNvPr id="44" name="Rectangle 43"/>
          <p:cNvSpPr>
            <a:spLocks noChangeArrowheads="1"/>
          </p:cNvSpPr>
          <p:nvPr/>
        </p:nvSpPr>
        <p:spPr bwMode="auto">
          <a:xfrm>
            <a:off x="5292725" y="3511550"/>
            <a:ext cx="593725" cy="1604963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5" name="Rectangle 44"/>
          <p:cNvSpPr>
            <a:spLocks noChangeArrowheads="1"/>
          </p:cNvSpPr>
          <p:nvPr/>
        </p:nvSpPr>
        <p:spPr bwMode="auto">
          <a:xfrm>
            <a:off x="5368925" y="3227388"/>
            <a:ext cx="371475" cy="258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ko-KR" sz="1700" b="1">
                <a:solidFill>
                  <a:srgbClr val="0000FF"/>
                </a:solidFill>
                <a:latin typeface="돋움" pitchFamily="50" charset="-127"/>
                <a:ea typeface="돋움" pitchFamily="50" charset="-127"/>
              </a:rPr>
              <a:t>105</a:t>
            </a:r>
            <a:endParaRPr lang="en-US" altLang="ko-KR" sz="2400" b="1">
              <a:solidFill>
                <a:srgbClr val="0000FF"/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46" name="Rectangle 45"/>
          <p:cNvSpPr>
            <a:spLocks noChangeArrowheads="1"/>
          </p:cNvSpPr>
          <p:nvPr/>
        </p:nvSpPr>
        <p:spPr bwMode="auto">
          <a:xfrm>
            <a:off x="6908800" y="3414713"/>
            <a:ext cx="593725" cy="1701800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7" name="Rectangle 46"/>
          <p:cNvSpPr>
            <a:spLocks noChangeArrowheads="1"/>
          </p:cNvSpPr>
          <p:nvPr/>
        </p:nvSpPr>
        <p:spPr bwMode="auto">
          <a:xfrm>
            <a:off x="6904038" y="3081338"/>
            <a:ext cx="587375" cy="354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8" name="Rectangle 47"/>
          <p:cNvSpPr>
            <a:spLocks noChangeArrowheads="1"/>
          </p:cNvSpPr>
          <p:nvPr/>
        </p:nvSpPr>
        <p:spPr bwMode="auto">
          <a:xfrm>
            <a:off x="6994525" y="3155950"/>
            <a:ext cx="371475" cy="258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ko-KR" sz="1700" b="1">
                <a:solidFill>
                  <a:srgbClr val="0000FF"/>
                </a:solidFill>
                <a:latin typeface="돋움" pitchFamily="50" charset="-127"/>
                <a:ea typeface="돋움" pitchFamily="50" charset="-127"/>
              </a:rPr>
              <a:t>108</a:t>
            </a:r>
            <a:endParaRPr lang="en-US" altLang="ko-KR" sz="2400" b="1">
              <a:solidFill>
                <a:srgbClr val="0000FF"/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49" name="Rectangle 48"/>
          <p:cNvSpPr>
            <a:spLocks noChangeArrowheads="1"/>
          </p:cNvSpPr>
          <p:nvPr/>
        </p:nvSpPr>
        <p:spPr bwMode="auto">
          <a:xfrm>
            <a:off x="3921125" y="5502275"/>
            <a:ext cx="1100138" cy="350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ko-KR" altLang="en-US" sz="1700" b="1">
                <a:latin typeface="돋움" pitchFamily="50" charset="-127"/>
                <a:ea typeface="돋움" pitchFamily="50" charset="-127"/>
              </a:rPr>
              <a:t>쪽당 무게</a:t>
            </a:r>
          </a:p>
        </p:txBody>
      </p:sp>
      <p:sp>
        <p:nvSpPr>
          <p:cNvPr id="50" name="Line 49"/>
          <p:cNvSpPr>
            <a:spLocks noChangeShapeType="1"/>
          </p:cNvSpPr>
          <p:nvPr/>
        </p:nvSpPr>
        <p:spPr bwMode="auto">
          <a:xfrm>
            <a:off x="1808163" y="5502275"/>
            <a:ext cx="5313362" cy="1588"/>
          </a:xfrm>
          <a:prstGeom prst="line">
            <a:avLst/>
          </a:prstGeom>
          <a:noFill/>
          <a:ln w="9525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1" name="Text Box 50"/>
          <p:cNvSpPr txBox="1">
            <a:spLocks noChangeArrowheads="1"/>
          </p:cNvSpPr>
          <p:nvPr/>
        </p:nvSpPr>
        <p:spPr bwMode="auto">
          <a:xfrm>
            <a:off x="827088" y="1328738"/>
            <a:ext cx="368081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2400" b="1" dirty="0"/>
              <a:t>※ </a:t>
            </a:r>
            <a:r>
              <a:rPr lang="ko-KR" altLang="en-US" sz="2400" b="1" dirty="0" err="1"/>
              <a:t>규격씨감자</a:t>
            </a:r>
            <a:r>
              <a:rPr lang="ko-KR" altLang="en-US" sz="2400" b="1" dirty="0"/>
              <a:t> </a:t>
            </a:r>
            <a:r>
              <a:rPr lang="en-US" altLang="ko-KR" sz="2400" b="1" dirty="0"/>
              <a:t>: 30~270g</a:t>
            </a:r>
          </a:p>
        </p:txBody>
      </p:sp>
      <p:sp>
        <p:nvSpPr>
          <p:cNvPr id="52" name="Oval 51"/>
          <p:cNvSpPr>
            <a:spLocks noChangeArrowheads="1"/>
          </p:cNvSpPr>
          <p:nvPr/>
        </p:nvSpPr>
        <p:spPr bwMode="auto">
          <a:xfrm>
            <a:off x="2700338" y="2254250"/>
            <a:ext cx="3600450" cy="39116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20140324_084715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절단용 </a:t>
            </a:r>
            <a:r>
              <a:rPr lang="ko-KR" altLang="en-US" b="1" dirty="0" err="1"/>
              <a:t>칼소독</a:t>
            </a:r>
            <a:endParaRPr lang="ko-KR" altLang="en-US" b="1" dirty="0"/>
          </a:p>
        </p:txBody>
      </p:sp>
      <p:grpSp>
        <p:nvGrpSpPr>
          <p:cNvPr id="4" name="Group 6"/>
          <p:cNvGrpSpPr>
            <a:grpSpLocks/>
          </p:cNvGrpSpPr>
          <p:nvPr/>
        </p:nvGrpSpPr>
        <p:grpSpPr bwMode="auto">
          <a:xfrm>
            <a:off x="1331640" y="1556792"/>
            <a:ext cx="6192688" cy="4536504"/>
            <a:chOff x="2016" y="480"/>
            <a:chExt cx="3072" cy="1968"/>
          </a:xfrm>
        </p:grpSpPr>
        <p:pic>
          <p:nvPicPr>
            <p:cNvPr id="5" name="Picture 7"/>
            <p:cNvPicPr>
              <a:picLocks noChangeAspect="1" noChangeArrowheads="1"/>
            </p:cNvPicPr>
            <p:nvPr/>
          </p:nvPicPr>
          <p:blipFill>
            <a:blip r:embed="rId2" cstate="print">
              <a:lum contrast="16000"/>
            </a:blip>
            <a:srcRect/>
            <a:stretch>
              <a:fillRect/>
            </a:stretch>
          </p:blipFill>
          <p:spPr bwMode="auto">
            <a:xfrm>
              <a:off x="2016" y="480"/>
              <a:ext cx="3072" cy="19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" name="Rectangle 8"/>
            <p:cNvSpPr>
              <a:spLocks noChangeArrowheads="1"/>
            </p:cNvSpPr>
            <p:nvPr/>
          </p:nvSpPr>
          <p:spPr bwMode="auto">
            <a:xfrm>
              <a:off x="2502" y="1392"/>
              <a:ext cx="282" cy="138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lIns="3600" tIns="3600" rIns="3600" bIns="3600">
              <a:spAutoFit/>
            </a:bodyPr>
            <a:lstStyle/>
            <a:p>
              <a:r>
                <a:rPr lang="ko-KR" altLang="en-US" sz="1400" b="1">
                  <a:latin typeface="돋움" pitchFamily="50" charset="-127"/>
                  <a:ea typeface="돋움" pitchFamily="50" charset="-127"/>
                </a:rPr>
                <a:t>정아</a:t>
              </a:r>
            </a:p>
          </p:txBody>
        </p:sp>
        <p:sp>
          <p:nvSpPr>
            <p:cNvPr id="7" name="Rectangle 9"/>
            <p:cNvSpPr>
              <a:spLocks noChangeArrowheads="1"/>
            </p:cNvSpPr>
            <p:nvPr/>
          </p:nvSpPr>
          <p:spPr bwMode="auto">
            <a:xfrm>
              <a:off x="2016" y="1580"/>
              <a:ext cx="528" cy="138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lIns="3600" tIns="3600" rIns="3600" bIns="3600">
              <a:spAutoFit/>
            </a:bodyPr>
            <a:lstStyle/>
            <a:p>
              <a:r>
                <a:rPr lang="ko-KR" altLang="en-US" sz="1400" b="1">
                  <a:latin typeface="돋움" pitchFamily="50" charset="-127"/>
                  <a:ea typeface="돋움" pitchFamily="50" charset="-127"/>
                </a:rPr>
                <a:t>절단부위</a:t>
              </a:r>
            </a:p>
          </p:txBody>
        </p:sp>
        <p:sp>
          <p:nvSpPr>
            <p:cNvPr id="8" name="Rectangle 10"/>
            <p:cNvSpPr>
              <a:spLocks noChangeArrowheads="1"/>
            </p:cNvSpPr>
            <p:nvPr/>
          </p:nvSpPr>
          <p:spPr bwMode="auto">
            <a:xfrm>
              <a:off x="3608" y="2112"/>
              <a:ext cx="523" cy="192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lIns="3600" tIns="3600" rIns="3600" bIns="3600"/>
            <a:lstStyle/>
            <a:p>
              <a:r>
                <a:rPr lang="ko-KR" altLang="en-US" sz="1400" b="1">
                  <a:latin typeface="돋움" pitchFamily="50" charset="-127"/>
                  <a:ea typeface="돋움" pitchFamily="50" charset="-127"/>
                </a:rPr>
                <a:t>접착부위</a:t>
              </a:r>
            </a:p>
          </p:txBody>
        </p:sp>
        <p:sp>
          <p:nvSpPr>
            <p:cNvPr id="9" name="Rectangle 11"/>
            <p:cNvSpPr>
              <a:spLocks noChangeArrowheads="1"/>
            </p:cNvSpPr>
            <p:nvPr/>
          </p:nvSpPr>
          <p:spPr bwMode="auto">
            <a:xfrm>
              <a:off x="3565" y="1535"/>
              <a:ext cx="371" cy="138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lIns="3600" tIns="3600" rIns="3600" bIns="3600">
              <a:spAutoFit/>
            </a:bodyPr>
            <a:lstStyle/>
            <a:p>
              <a:r>
                <a:rPr lang="ko-KR" altLang="en-US" sz="1400" b="1">
                  <a:latin typeface="돋움" pitchFamily="50" charset="-127"/>
                  <a:ea typeface="돋움" pitchFamily="50" charset="-127"/>
                </a:rPr>
                <a:t>끓는 물</a:t>
              </a:r>
            </a:p>
          </p:txBody>
        </p:sp>
        <p:sp>
          <p:nvSpPr>
            <p:cNvPr id="10" name="Rectangle 12"/>
            <p:cNvSpPr>
              <a:spLocks noChangeArrowheads="1"/>
            </p:cNvSpPr>
            <p:nvPr/>
          </p:nvSpPr>
          <p:spPr bwMode="auto">
            <a:xfrm>
              <a:off x="4530" y="2262"/>
              <a:ext cx="224" cy="138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lIns="3600" tIns="3600" rIns="3600" bIns="3600">
              <a:spAutoFit/>
            </a:bodyPr>
            <a:lstStyle/>
            <a:p>
              <a:r>
                <a:rPr lang="ko-KR" altLang="en-US" sz="1400" b="1">
                  <a:latin typeface="돋움" pitchFamily="50" charset="-127"/>
                  <a:ea typeface="돋움" pitchFamily="50" charset="-127"/>
                </a:rPr>
                <a:t>찬물</a:t>
              </a:r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절단면 치유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457200" y="1481329"/>
            <a:ext cx="8229600" cy="2667752"/>
          </a:xfrm>
        </p:spPr>
        <p:txBody>
          <a:bodyPr/>
          <a:lstStyle/>
          <a:p>
            <a:r>
              <a:rPr lang="ko-KR" altLang="en-US" sz="2800" b="1" dirty="0">
                <a:latin typeface="+mn-ea"/>
              </a:rPr>
              <a:t>온도 </a:t>
            </a:r>
            <a:r>
              <a:rPr lang="en-US" altLang="ko-KR" sz="2800" b="1" dirty="0">
                <a:latin typeface="+mn-ea"/>
              </a:rPr>
              <a:t>(10∼14℃), </a:t>
            </a:r>
            <a:r>
              <a:rPr lang="ko-KR" altLang="en-US" sz="2800" b="1" dirty="0">
                <a:latin typeface="+mn-ea"/>
              </a:rPr>
              <a:t>습도 </a:t>
            </a:r>
            <a:r>
              <a:rPr lang="en-US" altLang="ko-KR" sz="2800" b="1" dirty="0">
                <a:latin typeface="+mn-ea"/>
              </a:rPr>
              <a:t>(80∼85%)</a:t>
            </a:r>
          </a:p>
          <a:p>
            <a:r>
              <a:rPr lang="ko-KR" altLang="en-US" sz="2800" b="1" dirty="0">
                <a:latin typeface="+mn-ea"/>
              </a:rPr>
              <a:t>치유기간 </a:t>
            </a:r>
            <a:r>
              <a:rPr lang="en-US" altLang="ko-KR" sz="2800" b="1" dirty="0">
                <a:latin typeface="+mn-ea"/>
              </a:rPr>
              <a:t>: </a:t>
            </a:r>
            <a:r>
              <a:rPr lang="ko-KR" altLang="en-US" sz="2800" b="1" dirty="0">
                <a:latin typeface="+mn-ea"/>
              </a:rPr>
              <a:t>최소한 </a:t>
            </a:r>
            <a:r>
              <a:rPr lang="en-US" altLang="ko-KR" sz="2800" b="1" dirty="0">
                <a:latin typeface="+mn-ea"/>
              </a:rPr>
              <a:t>3∼7</a:t>
            </a:r>
            <a:r>
              <a:rPr lang="ko-KR" altLang="en-US" sz="2800" b="1" dirty="0">
                <a:latin typeface="+mn-ea"/>
              </a:rPr>
              <a:t>일</a:t>
            </a:r>
            <a:endParaRPr lang="en-US" altLang="ko-KR" sz="2800" b="1" dirty="0">
              <a:latin typeface="+mn-ea"/>
            </a:endParaRPr>
          </a:p>
          <a:p>
            <a:r>
              <a:rPr lang="ko-KR" altLang="en-US" sz="2800" b="1" dirty="0" err="1">
                <a:latin typeface="+mn-ea"/>
              </a:rPr>
              <a:t>씨감자를</a:t>
            </a:r>
            <a:r>
              <a:rPr lang="ko-KR" altLang="en-US" sz="2800" b="1" dirty="0">
                <a:latin typeface="+mn-ea"/>
              </a:rPr>
              <a:t> </a:t>
            </a:r>
            <a:r>
              <a:rPr lang="en-US" altLang="ko-KR" sz="2800" b="1" dirty="0">
                <a:latin typeface="+mn-ea"/>
              </a:rPr>
              <a:t>4/5</a:t>
            </a:r>
            <a:r>
              <a:rPr lang="ko-KR" altLang="en-US" sz="2800" b="1" dirty="0">
                <a:latin typeface="+mn-ea"/>
              </a:rPr>
              <a:t>절단 시 습도를 쉽게 맞출 수 있음</a:t>
            </a:r>
            <a:endParaRPr lang="en-US" altLang="ko-KR" sz="2800" b="1" dirty="0">
              <a:latin typeface="+mn-ea"/>
            </a:endParaRPr>
          </a:p>
          <a:p>
            <a:endParaRPr lang="en-US" altLang="ko-KR" sz="2800" b="1" dirty="0">
              <a:latin typeface="+mn-ea"/>
            </a:endParaRPr>
          </a:p>
          <a:p>
            <a:pPr>
              <a:buNone/>
            </a:pPr>
            <a:r>
              <a:rPr lang="en-US" altLang="ko-KR" sz="2800" b="1" dirty="0">
                <a:solidFill>
                  <a:srgbClr val="FF00FF"/>
                </a:solidFill>
                <a:latin typeface="+mn-ea"/>
              </a:rPr>
              <a:t>※ </a:t>
            </a:r>
            <a:r>
              <a:rPr lang="ko-KR" altLang="en-US" sz="2800" b="1" dirty="0">
                <a:solidFill>
                  <a:srgbClr val="FF00FF"/>
                </a:solidFill>
                <a:latin typeface="+mn-ea"/>
              </a:rPr>
              <a:t>절단 후 차광한 비닐하우스에 넣어 보온</a:t>
            </a:r>
            <a:r>
              <a:rPr lang="en-US" altLang="ko-KR" sz="2800" b="1" dirty="0">
                <a:solidFill>
                  <a:srgbClr val="FF00FF"/>
                </a:solidFill>
                <a:latin typeface="+mn-ea"/>
              </a:rPr>
              <a:t>, </a:t>
            </a:r>
            <a:r>
              <a:rPr lang="ko-KR" altLang="en-US" sz="2800" b="1" dirty="0">
                <a:solidFill>
                  <a:srgbClr val="FF00FF"/>
                </a:solidFill>
                <a:latin typeface="+mn-ea"/>
              </a:rPr>
              <a:t>보습</a:t>
            </a:r>
            <a:endParaRPr lang="ko-KR" altLang="en-US" dirty="0">
              <a:latin typeface="+mn-ea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</p:spPr>
        <p:txBody>
          <a:bodyPr/>
          <a:lstStyle/>
          <a:p>
            <a:pPr lvl="0">
              <a:defRPr lang="ko-KR" altLang="en-US"/>
            </a:pPr>
            <a:r>
              <a:rPr lang="ko-KR" altLang="en-US" b="1"/>
              <a:t>생육단계별 관리요령</a:t>
            </a:r>
          </a:p>
        </p:txBody>
      </p:sp>
      <p:graphicFrame>
        <p:nvGraphicFramePr>
          <p:cNvPr id="4" name="내용 개체 틀 3"/>
          <p:cNvGraphicFramePr>
            <a:graphicFrameLocks noGrp="1"/>
          </p:cNvGraphicFramePr>
          <p:nvPr>
            <p:ph idx="1"/>
          </p:nvPr>
        </p:nvGraphicFramePr>
        <p:xfrm>
          <a:off x="179512" y="1268760"/>
          <a:ext cx="8789565" cy="4410796"/>
        </p:xfrm>
        <a:graphic>
          <a:graphicData uri="http://schemas.openxmlformats.org/drawingml/2006/table">
            <a:tbl>
              <a:tblPr firstRow="1" bandRow="1">
                <a:tableStyleId>{CDE67981-C926-4AC7-AA08-ACFD1CD1FBA1}</a:tableStyleId>
              </a:tblPr>
              <a:tblGrid>
                <a:gridCol w="14641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641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687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6416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6416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6416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28158"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2400" dirty="0" err="1"/>
                        <a:t>생육기</a:t>
                      </a:r>
                      <a:endParaRPr lang="ko-KR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2400" dirty="0"/>
                        <a:t>파종~</a:t>
                      </a:r>
                    </a:p>
                    <a:p>
                      <a:pPr algn="ctr">
                        <a:defRPr lang="ko-KR" altLang="en-US"/>
                      </a:pPr>
                      <a:r>
                        <a:rPr lang="ko-KR" altLang="en-US" sz="2400" dirty="0" err="1"/>
                        <a:t>출현기</a:t>
                      </a:r>
                      <a:endParaRPr lang="ko-KR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2400"/>
                        <a:t>땅속줄기 신장기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2400"/>
                        <a:t>덩이줄기 형성기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2400"/>
                        <a:t>덩이줄기 비대기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2400"/>
                        <a:t>성숙~</a:t>
                      </a:r>
                    </a:p>
                    <a:p>
                      <a:pPr algn="ctr">
                        <a:defRPr lang="ko-KR" altLang="en-US"/>
                      </a:pPr>
                      <a:r>
                        <a:rPr lang="ko-KR" altLang="en-US" sz="2400"/>
                        <a:t>수확기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28158"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2400"/>
                        <a:t>시 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2400"/>
                        <a:t>3월 중하~4월 중하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2400"/>
                        <a:t>4월 하~5월 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2400"/>
                        <a:t>5월 상~5월 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2400"/>
                        <a:t>5월 중</a:t>
                      </a:r>
                    </a:p>
                    <a:p>
                      <a:pPr algn="ctr">
                        <a:defRPr lang="ko-KR" altLang="en-US"/>
                      </a:pPr>
                      <a:r>
                        <a:rPr lang="ko-KR" altLang="en-US" sz="2400"/>
                        <a:t>6월 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2400"/>
                        <a:t>6월중~6월하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28158"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2400"/>
                        <a:t>관리방법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2400"/>
                        <a:t>충분한 토양수분</a:t>
                      </a:r>
                    </a:p>
                    <a:p>
                      <a:pPr algn="ctr">
                        <a:defRPr lang="ko-KR" altLang="en-US"/>
                      </a:pPr>
                      <a:endParaRPr lang="ko-KR" alt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2400"/>
                        <a:t>북주기</a:t>
                      </a:r>
                    </a:p>
                    <a:p>
                      <a:pPr algn="ctr">
                        <a:defRPr lang="ko-KR" altLang="en-US"/>
                      </a:pPr>
                      <a:r>
                        <a:rPr lang="ko-KR" altLang="en-US" sz="2400"/>
                        <a:t>노지재배</a:t>
                      </a:r>
                    </a:p>
                    <a:p>
                      <a:pPr algn="ctr">
                        <a:defRPr lang="ko-KR" altLang="en-US"/>
                      </a:pPr>
                      <a:r>
                        <a:rPr lang="ko-KR" altLang="en-US" sz="2400"/>
                        <a:t>(멀칭×)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2400"/>
                        <a:t>역병</a:t>
                      </a:r>
                    </a:p>
                    <a:p>
                      <a:pPr algn="ctr">
                        <a:defRPr lang="ko-KR" altLang="en-US"/>
                      </a:pPr>
                      <a:r>
                        <a:rPr lang="ko-KR" altLang="en-US" sz="2400"/>
                        <a:t>방제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2400"/>
                        <a:t>충분한 토양수분</a:t>
                      </a:r>
                    </a:p>
                    <a:p>
                      <a:pPr algn="ctr">
                        <a:defRPr lang="ko-KR" altLang="en-US"/>
                      </a:pPr>
                      <a:r>
                        <a:rPr lang="ko-KR" altLang="en-US" sz="2400"/>
                        <a:t>관리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2400" dirty="0"/>
                        <a:t>건조하게</a:t>
                      </a:r>
                    </a:p>
                    <a:p>
                      <a:pPr algn="ctr">
                        <a:defRPr lang="ko-KR" altLang="en-US"/>
                      </a:pPr>
                      <a:r>
                        <a:rPr lang="ko-KR" altLang="en-US" sz="2400" dirty="0"/>
                        <a:t>관리</a:t>
                      </a:r>
                    </a:p>
                    <a:p>
                      <a:pPr algn="ctr">
                        <a:defRPr lang="ko-KR" altLang="en-US"/>
                      </a:pPr>
                      <a:r>
                        <a:rPr lang="ko-KR" altLang="en-US" sz="2400" dirty="0"/>
                        <a:t>하지이후</a:t>
                      </a:r>
                    </a:p>
                    <a:p>
                      <a:pPr algn="ctr">
                        <a:defRPr lang="ko-KR" altLang="en-US"/>
                      </a:pPr>
                      <a:r>
                        <a:rPr lang="ko-KR" altLang="en-US" sz="2400" dirty="0"/>
                        <a:t>수확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</p:spPr>
        <p:txBody>
          <a:bodyPr/>
          <a:lstStyle/>
          <a:p>
            <a:r>
              <a:rPr lang="ko-KR" altLang="en-US" b="1" dirty="0"/>
              <a:t>포장 준비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179512" y="1268760"/>
            <a:ext cx="8784976" cy="5328592"/>
          </a:xfrm>
        </p:spPr>
        <p:txBody>
          <a:bodyPr>
            <a:normAutofit/>
          </a:bodyPr>
          <a:lstStyle/>
          <a:p>
            <a:r>
              <a:rPr lang="ko-KR" altLang="en-US" sz="3000" b="1" dirty="0" err="1">
                <a:latin typeface="+mn-ea"/>
              </a:rPr>
              <a:t>퇴비살포</a:t>
            </a:r>
            <a:r>
              <a:rPr lang="ko-KR" altLang="en-US" sz="3000" b="1" dirty="0">
                <a:latin typeface="+mn-ea"/>
              </a:rPr>
              <a:t> </a:t>
            </a:r>
            <a:r>
              <a:rPr lang="en-US" altLang="ko-KR" sz="3000" b="1" dirty="0">
                <a:latin typeface="+mn-ea"/>
              </a:rPr>
              <a:t>: 2</a:t>
            </a:r>
            <a:r>
              <a:rPr lang="ko-KR" altLang="en-US" sz="3000" b="1" dirty="0">
                <a:latin typeface="+mn-ea"/>
              </a:rPr>
              <a:t>톤</a:t>
            </a:r>
            <a:r>
              <a:rPr lang="en-US" altLang="ko-KR" sz="3000" b="1" dirty="0">
                <a:latin typeface="+mn-ea"/>
              </a:rPr>
              <a:t>/10a</a:t>
            </a:r>
            <a:r>
              <a:rPr lang="ko-KR" altLang="en-US" sz="3000" b="1" dirty="0">
                <a:latin typeface="+mn-ea"/>
              </a:rPr>
              <a:t> </a:t>
            </a:r>
            <a:r>
              <a:rPr lang="en-US" altLang="ko-KR" sz="3000" b="1" dirty="0">
                <a:latin typeface="+mn-ea"/>
              </a:rPr>
              <a:t>(</a:t>
            </a:r>
            <a:r>
              <a:rPr lang="ko-KR" altLang="en-US" sz="3000" b="1" dirty="0">
                <a:latin typeface="+mn-ea"/>
              </a:rPr>
              <a:t>완전발효퇴비</a:t>
            </a:r>
            <a:r>
              <a:rPr lang="en-US" altLang="ko-KR" sz="3000" b="1" dirty="0">
                <a:latin typeface="+mn-ea"/>
              </a:rPr>
              <a:t>)</a:t>
            </a:r>
          </a:p>
          <a:p>
            <a:pPr lvl="1"/>
            <a:r>
              <a:rPr lang="ko-KR" altLang="en-US" sz="2600" b="1" dirty="0" err="1">
                <a:latin typeface="+mn-ea"/>
              </a:rPr>
              <a:t>유박시용시</a:t>
            </a:r>
            <a:r>
              <a:rPr lang="ko-KR" altLang="en-US" sz="2600" b="1" dirty="0">
                <a:latin typeface="+mn-ea"/>
              </a:rPr>
              <a:t> 파종 </a:t>
            </a:r>
            <a:r>
              <a:rPr lang="ko-KR" altLang="en-US" sz="2600" b="1" dirty="0" err="1">
                <a:latin typeface="+mn-ea"/>
              </a:rPr>
              <a:t>한달전</a:t>
            </a:r>
            <a:r>
              <a:rPr lang="ko-KR" altLang="en-US" sz="2600" b="1" dirty="0">
                <a:latin typeface="+mn-ea"/>
              </a:rPr>
              <a:t> 미리 살포</a:t>
            </a:r>
            <a:endParaRPr lang="en-US" altLang="ko-KR" sz="2600" b="1" dirty="0">
              <a:latin typeface="+mn-ea"/>
            </a:endParaRPr>
          </a:p>
          <a:p>
            <a:pPr lvl="1"/>
            <a:r>
              <a:rPr lang="ko-KR" altLang="en-US" sz="2600" b="1" dirty="0">
                <a:latin typeface="+mn-ea"/>
              </a:rPr>
              <a:t>완전히 </a:t>
            </a:r>
            <a:r>
              <a:rPr lang="ko-KR" altLang="en-US" sz="2600" b="1" dirty="0" err="1">
                <a:latin typeface="+mn-ea"/>
              </a:rPr>
              <a:t>부숙된</a:t>
            </a:r>
            <a:r>
              <a:rPr lang="ko-KR" altLang="en-US" sz="2600" b="1" dirty="0">
                <a:latin typeface="+mn-ea"/>
              </a:rPr>
              <a:t> 퇴비를 사용하여야 </a:t>
            </a:r>
            <a:r>
              <a:rPr lang="ko-KR" altLang="en-US" sz="2600" b="1" dirty="0" err="1">
                <a:latin typeface="+mn-ea"/>
              </a:rPr>
              <a:t>더뎅이병</a:t>
            </a:r>
            <a:r>
              <a:rPr lang="ko-KR" altLang="en-US" sz="2600" b="1" dirty="0">
                <a:latin typeface="+mn-ea"/>
              </a:rPr>
              <a:t> 방지</a:t>
            </a:r>
            <a:endParaRPr lang="en-US" altLang="ko-KR" sz="2600" b="1" dirty="0">
              <a:latin typeface="+mn-ea"/>
            </a:endParaRPr>
          </a:p>
          <a:p>
            <a:r>
              <a:rPr lang="ko-KR" altLang="en-US" b="1" dirty="0">
                <a:latin typeface="+mn-ea"/>
              </a:rPr>
              <a:t>경운 및 흙 고르기 </a:t>
            </a:r>
            <a:r>
              <a:rPr lang="en-US" altLang="ko-KR" b="1" dirty="0">
                <a:latin typeface="+mn-ea"/>
              </a:rPr>
              <a:t>: 20cm </a:t>
            </a:r>
            <a:r>
              <a:rPr lang="ko-KR" altLang="en-US" b="1" dirty="0">
                <a:latin typeface="+mn-ea"/>
              </a:rPr>
              <a:t>이상 </a:t>
            </a:r>
            <a:r>
              <a:rPr lang="ko-KR" altLang="en-US" b="1" dirty="0" err="1">
                <a:latin typeface="+mn-ea"/>
              </a:rPr>
              <a:t>깊이갈이</a:t>
            </a:r>
            <a:endParaRPr lang="en-US" altLang="ko-KR" sz="2600" b="1" dirty="0">
              <a:latin typeface="+mn-ea"/>
            </a:endParaRPr>
          </a:p>
          <a:p>
            <a:r>
              <a:rPr lang="ko-KR" altLang="en-US" sz="3000" b="1" dirty="0" err="1">
                <a:latin typeface="+mn-ea"/>
              </a:rPr>
              <a:t>비료살포</a:t>
            </a:r>
            <a:endParaRPr lang="en-US" altLang="ko-KR" sz="3000" b="1" dirty="0">
              <a:latin typeface="+mn-ea"/>
            </a:endParaRPr>
          </a:p>
          <a:p>
            <a:r>
              <a:rPr lang="ko-KR" altLang="en-US" sz="3000" b="1" dirty="0" err="1">
                <a:latin typeface="+mn-ea"/>
              </a:rPr>
              <a:t>토양살충제</a:t>
            </a:r>
            <a:endParaRPr lang="en-US" altLang="ko-KR" sz="3000" b="1" dirty="0">
              <a:latin typeface="+mn-ea"/>
            </a:endParaRPr>
          </a:p>
          <a:p>
            <a:pPr lvl="1"/>
            <a:r>
              <a:rPr lang="ko-KR" altLang="en-US" sz="2600" b="1" dirty="0" err="1">
                <a:latin typeface="+mn-ea"/>
              </a:rPr>
              <a:t>거세미나방</a:t>
            </a:r>
            <a:r>
              <a:rPr lang="en-US" altLang="ko-KR" sz="2600" b="1" dirty="0">
                <a:latin typeface="+mn-ea"/>
              </a:rPr>
              <a:t>, </a:t>
            </a:r>
            <a:r>
              <a:rPr lang="ko-KR" altLang="en-US" sz="2600" b="1" dirty="0">
                <a:latin typeface="+mn-ea"/>
              </a:rPr>
              <a:t>진딧물 방제</a:t>
            </a:r>
            <a:endParaRPr lang="en-US" altLang="ko-KR" sz="2600" b="1" dirty="0">
              <a:latin typeface="+mn-ea"/>
            </a:endParaRPr>
          </a:p>
          <a:p>
            <a:pPr lvl="1"/>
            <a:r>
              <a:rPr lang="ko-KR" altLang="en-US" sz="2600" b="1" dirty="0">
                <a:latin typeface="+mn-ea"/>
              </a:rPr>
              <a:t>약제에 따라 </a:t>
            </a:r>
            <a:r>
              <a:rPr lang="en-US" altLang="ko-KR" sz="2600" b="1" dirty="0">
                <a:latin typeface="+mn-ea"/>
              </a:rPr>
              <a:t>3~6kg/10a</a:t>
            </a:r>
          </a:p>
          <a:p>
            <a:pPr lvl="1"/>
            <a:r>
              <a:rPr lang="ko-KR" altLang="en-US" sz="2600" b="1" dirty="0">
                <a:latin typeface="+mn-ea"/>
              </a:rPr>
              <a:t>화학비료 살포시 같이 전면 살포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/>
              <a:t>비료살포</a:t>
            </a:r>
            <a:endParaRPr lang="ko-KR" altLang="en-US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532656"/>
          </a:xfrm>
        </p:spPr>
        <p:txBody>
          <a:bodyPr>
            <a:normAutofit lnSpcReduction="10000"/>
          </a:bodyPr>
          <a:lstStyle/>
          <a:p>
            <a:r>
              <a:rPr lang="ko-KR" altLang="en-US" b="1" dirty="0"/>
              <a:t>토양검정시비량</a:t>
            </a:r>
            <a:r>
              <a:rPr lang="en-US" altLang="ko-KR" b="1" dirty="0"/>
              <a:t>(kg/10a)</a:t>
            </a:r>
            <a:endParaRPr lang="ko-KR" altLang="en-US" b="1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2220523"/>
              </p:ext>
            </p:extLst>
          </p:nvPr>
        </p:nvGraphicFramePr>
        <p:xfrm>
          <a:off x="421357" y="1873423"/>
          <a:ext cx="8265442" cy="1659384"/>
        </p:xfrm>
        <a:graphic>
          <a:graphicData uri="http://schemas.openxmlformats.org/drawingml/2006/table">
            <a:tbl>
              <a:tblPr/>
              <a:tblGrid>
                <a:gridCol w="982291">
                  <a:extLst>
                    <a:ext uri="{9D8B030D-6E8A-4147-A177-3AD203B41FA5}">
                      <a16:colId xmlns:a16="http://schemas.microsoft.com/office/drawing/2014/main" val="709512365"/>
                    </a:ext>
                  </a:extLst>
                </a:gridCol>
                <a:gridCol w="1944216">
                  <a:extLst>
                    <a:ext uri="{9D8B030D-6E8A-4147-A177-3AD203B41FA5}">
                      <a16:colId xmlns:a16="http://schemas.microsoft.com/office/drawing/2014/main" val="2880957954"/>
                    </a:ext>
                  </a:extLst>
                </a:gridCol>
                <a:gridCol w="2088232">
                  <a:extLst>
                    <a:ext uri="{9D8B030D-6E8A-4147-A177-3AD203B41FA5}">
                      <a16:colId xmlns:a16="http://schemas.microsoft.com/office/drawing/2014/main" val="695463314"/>
                    </a:ext>
                  </a:extLst>
                </a:gridCol>
                <a:gridCol w="3250703">
                  <a:extLst>
                    <a:ext uri="{9D8B030D-6E8A-4147-A177-3AD203B41FA5}">
                      <a16:colId xmlns:a16="http://schemas.microsoft.com/office/drawing/2014/main" val="4021352795"/>
                    </a:ext>
                  </a:extLst>
                </a:gridCol>
              </a:tblGrid>
              <a:tr h="26009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 종</a:t>
                      </a: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b="1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봄재배</a:t>
                      </a:r>
                      <a:endParaRPr lang="ko-KR" altLang="en-US" sz="18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b="1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가을재배</a:t>
                      </a:r>
                      <a:endParaRPr lang="ko-KR" altLang="en-US" sz="18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비고</a:t>
                      </a: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6215739"/>
                  </a:ext>
                </a:extLst>
              </a:tr>
              <a:tr h="26009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질 소</a:t>
                      </a: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20.935-1.251X</a:t>
                      </a: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26.169-1.564X</a:t>
                      </a: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8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 </a:t>
                      </a:r>
                      <a:r>
                        <a:rPr lang="ko-KR" altLang="en-US" sz="18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토양유기물함량</a:t>
                      </a:r>
                      <a:r>
                        <a:rPr lang="en-US" altLang="ko-KR" sz="18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18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0175032"/>
                  </a:ext>
                </a:extLst>
              </a:tr>
              <a:tr h="26009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 산</a:t>
                      </a: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1.8337-0.020X</a:t>
                      </a: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22.921-0.025X</a:t>
                      </a: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8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 </a:t>
                      </a:r>
                      <a:r>
                        <a:rPr lang="ko-KR" altLang="en-US" sz="1800" b="1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토양중</a:t>
                      </a:r>
                      <a:r>
                        <a:rPr lang="ko-KR" altLang="en-US" sz="18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800" b="1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유효인산</a:t>
                      </a:r>
                      <a:r>
                        <a:rPr lang="ko-KR" altLang="en-US" sz="18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함량</a:t>
                      </a: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94055870"/>
                  </a:ext>
                </a:extLst>
              </a:tr>
              <a:tr h="26009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칼 리</a:t>
                      </a: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23.879-11.16X</a:t>
                      </a: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23.879-11.16X</a:t>
                      </a: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8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 </a:t>
                      </a:r>
                      <a:r>
                        <a:rPr lang="ko-KR" altLang="en-US" sz="1800" b="1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토양중</a:t>
                      </a:r>
                      <a:r>
                        <a:rPr lang="ko-KR" altLang="en-US" sz="18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800" b="1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치환성칼리</a:t>
                      </a:r>
                      <a:r>
                        <a:rPr lang="ko-KR" altLang="en-US" sz="18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함량</a:t>
                      </a: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25130660"/>
                  </a:ext>
                </a:extLst>
              </a:tr>
            </a:tbl>
          </a:graphicData>
        </a:graphic>
      </p:graphicFrame>
      <p:sp>
        <p:nvSpPr>
          <p:cNvPr id="6" name="내용 개체 틀 2"/>
          <p:cNvSpPr txBox="1">
            <a:spLocks/>
          </p:cNvSpPr>
          <p:nvPr/>
        </p:nvSpPr>
        <p:spPr>
          <a:xfrm>
            <a:off x="465883" y="3961084"/>
            <a:ext cx="8229600" cy="53265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b="1" dirty="0" err="1"/>
              <a:t>표준시비량</a:t>
            </a:r>
            <a:r>
              <a:rPr lang="en-US" altLang="ko-KR" b="1" dirty="0"/>
              <a:t>(kg/10a)</a:t>
            </a:r>
            <a:endParaRPr lang="ko-KR" altLang="en-US" b="1" dirty="0"/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143868"/>
              </p:ext>
            </p:extLst>
          </p:nvPr>
        </p:nvGraphicFramePr>
        <p:xfrm>
          <a:off x="449414" y="4438445"/>
          <a:ext cx="8237386" cy="1683450"/>
        </p:xfrm>
        <a:graphic>
          <a:graphicData uri="http://schemas.openxmlformats.org/drawingml/2006/table">
            <a:tbl>
              <a:tblPr/>
              <a:tblGrid>
                <a:gridCol w="2094297">
                  <a:extLst>
                    <a:ext uri="{9D8B030D-6E8A-4147-A177-3AD203B41FA5}">
                      <a16:colId xmlns:a16="http://schemas.microsoft.com/office/drawing/2014/main" val="1030903412"/>
                    </a:ext>
                  </a:extLst>
                </a:gridCol>
                <a:gridCol w="1092804">
                  <a:extLst>
                    <a:ext uri="{9D8B030D-6E8A-4147-A177-3AD203B41FA5}">
                      <a16:colId xmlns:a16="http://schemas.microsoft.com/office/drawing/2014/main" val="4023714822"/>
                    </a:ext>
                  </a:extLst>
                </a:gridCol>
                <a:gridCol w="1092804">
                  <a:extLst>
                    <a:ext uri="{9D8B030D-6E8A-4147-A177-3AD203B41FA5}">
                      <a16:colId xmlns:a16="http://schemas.microsoft.com/office/drawing/2014/main" val="3995788607"/>
                    </a:ext>
                  </a:extLst>
                </a:gridCol>
                <a:gridCol w="1092804">
                  <a:extLst>
                    <a:ext uri="{9D8B030D-6E8A-4147-A177-3AD203B41FA5}">
                      <a16:colId xmlns:a16="http://schemas.microsoft.com/office/drawing/2014/main" val="1442192940"/>
                    </a:ext>
                  </a:extLst>
                </a:gridCol>
                <a:gridCol w="1092804">
                  <a:extLst>
                    <a:ext uri="{9D8B030D-6E8A-4147-A177-3AD203B41FA5}">
                      <a16:colId xmlns:a16="http://schemas.microsoft.com/office/drawing/2014/main" val="662601332"/>
                    </a:ext>
                  </a:extLst>
                </a:gridCol>
                <a:gridCol w="1771873">
                  <a:extLst>
                    <a:ext uri="{9D8B030D-6E8A-4147-A177-3AD203B41FA5}">
                      <a16:colId xmlns:a16="http://schemas.microsoft.com/office/drawing/2014/main" val="2293543718"/>
                    </a:ext>
                  </a:extLst>
                </a:gridCol>
              </a:tblGrid>
              <a:tr h="260096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 형</a:t>
                      </a: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b="1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성분량</a:t>
                      </a:r>
                      <a:r>
                        <a:rPr lang="en-US" altLang="ko-KR" sz="18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en-US" sz="18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kg/10a)</a:t>
                      </a: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 고</a:t>
                      </a: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62048425"/>
                  </a:ext>
                </a:extLst>
              </a:tr>
              <a:tr h="26009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</a:t>
                      </a: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</a:t>
                      </a: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K</a:t>
                      </a: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b="1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퇴구비</a:t>
                      </a:r>
                      <a:endParaRPr lang="ko-KR" altLang="en-US" sz="18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9331464"/>
                  </a:ext>
                </a:extLst>
              </a:tr>
              <a:tr h="25196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준고랭지 및 고랭지</a:t>
                      </a: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13.7</a:t>
                      </a: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</a:t>
                      </a: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11.4</a:t>
                      </a: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1,000</a:t>
                      </a: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전량 밑거름 </a:t>
                      </a:r>
                      <a:r>
                        <a:rPr lang="en-US" altLang="ko-KR" sz="18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800" b="1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기비</a:t>
                      </a:r>
                      <a:r>
                        <a:rPr lang="en-US" altLang="ko-KR" sz="18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8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시용</a:t>
                      </a: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046476"/>
                  </a:ext>
                </a:extLst>
              </a:tr>
              <a:tr h="25196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남부해안</a:t>
                      </a: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10.0</a:t>
                      </a: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8.8</a:t>
                      </a: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13.0</a:t>
                      </a: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1,000</a:t>
                      </a: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96077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854564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</p:spPr>
        <p:txBody>
          <a:bodyPr/>
          <a:lstStyle/>
          <a:p>
            <a:r>
              <a:rPr lang="ko-KR" altLang="en-US" b="1" dirty="0" err="1"/>
              <a:t>이랑짓기</a:t>
            </a:r>
            <a:r>
              <a:rPr lang="ko-KR" altLang="en-US" b="1" dirty="0"/>
              <a:t> 및 </a:t>
            </a:r>
            <a:r>
              <a:rPr lang="ko-KR" altLang="en-US" b="1" dirty="0" err="1"/>
              <a:t>멀칭</a:t>
            </a:r>
            <a:endParaRPr lang="ko-KR" altLang="en-US" b="1" dirty="0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5256584"/>
          </a:xfrm>
        </p:spPr>
        <p:txBody>
          <a:bodyPr>
            <a:normAutofit/>
          </a:bodyPr>
          <a:lstStyle/>
          <a:p>
            <a:r>
              <a:rPr lang="ko-KR" altLang="en-US" b="1" dirty="0"/>
              <a:t>이랑넓이</a:t>
            </a:r>
            <a:endParaRPr lang="en-US" altLang="ko-KR" b="1" dirty="0"/>
          </a:p>
          <a:p>
            <a:pPr lvl="1"/>
            <a:r>
              <a:rPr lang="en-US" altLang="ko-KR" b="1" dirty="0"/>
              <a:t>1</a:t>
            </a:r>
            <a:r>
              <a:rPr lang="ko-KR" altLang="en-US" b="1" dirty="0"/>
              <a:t>열 </a:t>
            </a:r>
            <a:r>
              <a:rPr lang="ko-KR" altLang="en-US" b="1" dirty="0" err="1"/>
              <a:t>이랑시</a:t>
            </a:r>
            <a:r>
              <a:rPr lang="ko-KR" altLang="en-US" b="1" dirty="0"/>
              <a:t> </a:t>
            </a:r>
            <a:r>
              <a:rPr lang="en-US" altLang="ko-KR" b="1" dirty="0"/>
              <a:t>75-80cm </a:t>
            </a:r>
            <a:r>
              <a:rPr lang="ko-KR" altLang="en-US" b="1" dirty="0"/>
              <a:t>간격</a:t>
            </a:r>
            <a:endParaRPr lang="en-US" altLang="ko-KR" b="1" dirty="0"/>
          </a:p>
          <a:p>
            <a:pPr lvl="1"/>
            <a:r>
              <a:rPr lang="en-US" altLang="ko-KR" b="1" dirty="0"/>
              <a:t>2</a:t>
            </a:r>
            <a:r>
              <a:rPr lang="ko-KR" altLang="en-US" b="1" dirty="0"/>
              <a:t>열 </a:t>
            </a:r>
            <a:r>
              <a:rPr lang="ko-KR" altLang="en-US" b="1" dirty="0" err="1"/>
              <a:t>이랑시</a:t>
            </a:r>
            <a:r>
              <a:rPr lang="ko-KR" altLang="en-US" b="1" dirty="0"/>
              <a:t> 아래</a:t>
            </a:r>
            <a:r>
              <a:rPr lang="en-US" altLang="ko-KR" b="1" dirty="0"/>
              <a:t> 90~120cm, </a:t>
            </a:r>
            <a:r>
              <a:rPr lang="ko-KR" altLang="en-US" b="1" dirty="0"/>
              <a:t>위 </a:t>
            </a:r>
            <a:r>
              <a:rPr lang="en-US" altLang="ko-KR" b="1" dirty="0"/>
              <a:t>70~80cm</a:t>
            </a:r>
          </a:p>
          <a:p>
            <a:r>
              <a:rPr lang="ko-KR" altLang="en-US" b="1" dirty="0" err="1"/>
              <a:t>포기사이</a:t>
            </a:r>
            <a:endParaRPr lang="en-US" altLang="ko-KR" b="1" dirty="0"/>
          </a:p>
          <a:p>
            <a:pPr lvl="1"/>
            <a:r>
              <a:rPr lang="ko-KR" altLang="en-US" b="1" dirty="0"/>
              <a:t>가공용</a:t>
            </a:r>
            <a:r>
              <a:rPr lang="en-US" altLang="ko-KR" b="1" dirty="0"/>
              <a:t>: 20~25cm, </a:t>
            </a:r>
            <a:r>
              <a:rPr lang="ko-KR" altLang="en-US" b="1" dirty="0" err="1"/>
              <a:t>큰감자</a:t>
            </a:r>
            <a:r>
              <a:rPr lang="ko-KR" altLang="en-US" b="1" dirty="0"/>
              <a:t> 발생을 줄임</a:t>
            </a:r>
            <a:endParaRPr lang="en-US" altLang="ko-KR" b="1" dirty="0"/>
          </a:p>
          <a:p>
            <a:pPr lvl="1"/>
            <a:r>
              <a:rPr lang="ko-KR" altLang="en-US" b="1" dirty="0"/>
              <a:t>특대서 이상 생산용 </a:t>
            </a:r>
            <a:r>
              <a:rPr lang="en-US" altLang="ko-KR" b="1" dirty="0"/>
              <a:t>: 25~30cm</a:t>
            </a:r>
            <a:r>
              <a:rPr lang="ko-KR" altLang="en-US" b="1" dirty="0"/>
              <a:t> </a:t>
            </a:r>
            <a:r>
              <a:rPr lang="en-US" altLang="ko-KR" b="1" dirty="0"/>
              <a:t>(</a:t>
            </a:r>
            <a:r>
              <a:rPr lang="ko-KR" altLang="en-US" b="1" dirty="0"/>
              <a:t>수미</a:t>
            </a:r>
            <a:r>
              <a:rPr lang="en-US" altLang="ko-KR" b="1" dirty="0"/>
              <a:t>)</a:t>
            </a:r>
          </a:p>
          <a:p>
            <a:r>
              <a:rPr lang="ko-KR" altLang="en-US" b="1" dirty="0" err="1"/>
              <a:t>멀칭</a:t>
            </a:r>
            <a:endParaRPr lang="en-US" altLang="ko-KR" b="1" dirty="0"/>
          </a:p>
          <a:p>
            <a:pPr lvl="1"/>
            <a:r>
              <a:rPr lang="ko-KR" altLang="en-US" b="1" dirty="0" err="1"/>
              <a:t>봄조기재배</a:t>
            </a:r>
            <a:r>
              <a:rPr lang="en-US" altLang="ko-KR" b="1" dirty="0"/>
              <a:t>: </a:t>
            </a:r>
            <a:r>
              <a:rPr lang="ko-KR" altLang="en-US" b="1" dirty="0"/>
              <a:t>투명 </a:t>
            </a:r>
            <a:r>
              <a:rPr lang="en-US" altLang="ko-KR" b="1" dirty="0"/>
              <a:t>PE</a:t>
            </a:r>
            <a:r>
              <a:rPr lang="ko-KR" altLang="en-US" b="1" dirty="0"/>
              <a:t>필름 </a:t>
            </a:r>
            <a:r>
              <a:rPr lang="en-US" altLang="ko-KR" b="1" dirty="0"/>
              <a:t>(</a:t>
            </a:r>
            <a:r>
              <a:rPr lang="ko-KR" altLang="en-US" b="1" dirty="0"/>
              <a:t>남부지방</a:t>
            </a:r>
            <a:r>
              <a:rPr lang="en-US" altLang="ko-KR" b="1" dirty="0"/>
              <a:t>)</a:t>
            </a:r>
          </a:p>
          <a:p>
            <a:pPr lvl="1"/>
            <a:r>
              <a:rPr lang="ko-KR" altLang="en-US" b="1" dirty="0" err="1"/>
              <a:t>봄일반재배</a:t>
            </a:r>
            <a:r>
              <a:rPr lang="en-US" altLang="ko-KR" b="1" dirty="0"/>
              <a:t>: </a:t>
            </a:r>
            <a:r>
              <a:rPr lang="ko-KR" altLang="en-US" b="1" dirty="0"/>
              <a:t>흑색</a:t>
            </a:r>
            <a:r>
              <a:rPr lang="en-US" altLang="ko-KR" b="1" dirty="0"/>
              <a:t>, </a:t>
            </a:r>
            <a:r>
              <a:rPr lang="ko-KR" altLang="en-US" b="1" dirty="0"/>
              <a:t>배색</a:t>
            </a:r>
            <a:r>
              <a:rPr lang="en-US" altLang="ko-KR" b="1" dirty="0"/>
              <a:t>PE</a:t>
            </a:r>
            <a:r>
              <a:rPr lang="ko-KR" altLang="en-US" b="1" dirty="0"/>
              <a:t>필름 </a:t>
            </a:r>
            <a:r>
              <a:rPr lang="en-US" altLang="ko-KR" b="1" dirty="0"/>
              <a:t>(</a:t>
            </a:r>
            <a:r>
              <a:rPr lang="ko-KR" altLang="en-US" b="1" dirty="0"/>
              <a:t>중부지방</a:t>
            </a:r>
            <a:r>
              <a:rPr lang="en-US" altLang="ko-KR" b="1" dirty="0"/>
              <a:t>)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10" descr="배색멀칭 1"/>
          <p:cNvPicPr>
            <a:picLocks noChangeAspect="1" noChangeArrowheads="1"/>
          </p:cNvPicPr>
          <p:nvPr/>
        </p:nvPicPr>
        <p:blipFill>
          <a:blip r:embed="rId2" cstate="print"/>
          <a:srcRect l="13670" r="13670"/>
          <a:stretch>
            <a:fillRect/>
          </a:stretch>
        </p:blipFill>
        <p:spPr bwMode="auto">
          <a:xfrm>
            <a:off x="4571999" y="34610"/>
            <a:ext cx="4565915" cy="36697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034"/>
            <a:ext cx="4641299" cy="348097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9" y="3433564"/>
            <a:ext cx="4565915" cy="342443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9" y="3456384"/>
            <a:ext cx="4630619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1352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5DA0F372-54DB-4E2C-B7A5-4CED918F1A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2956" y="2165457"/>
            <a:ext cx="1523096" cy="216232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graphicFrame>
        <p:nvGraphicFramePr>
          <p:cNvPr id="13" name="표 13">
            <a:extLst>
              <a:ext uri="{FF2B5EF4-FFF2-40B4-BE49-F238E27FC236}">
                <a16:creationId xmlns:a16="http://schemas.microsoft.com/office/drawing/2014/main" id="{E9E74EF4-5A67-4C09-946E-C97E253198C1}"/>
              </a:ext>
            </a:extLst>
          </p:cNvPr>
          <p:cNvGraphicFramePr>
            <a:graphicFrameLocks noGrp="1"/>
          </p:cNvGraphicFramePr>
          <p:nvPr/>
        </p:nvGraphicFramePr>
        <p:xfrm>
          <a:off x="1088232" y="1330779"/>
          <a:ext cx="7027069" cy="6041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27069">
                  <a:extLst>
                    <a:ext uri="{9D8B030D-6E8A-4147-A177-3AD203B41FA5}">
                      <a16:colId xmlns:a16="http://schemas.microsoft.com/office/drawing/2014/main" val="2427326476"/>
                    </a:ext>
                  </a:extLst>
                </a:gridCol>
              </a:tblGrid>
              <a:tr h="6041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강사소개 </a:t>
                      </a:r>
                      <a:r>
                        <a:rPr lang="en-US" altLang="ko-KR" sz="2400" b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: </a:t>
                      </a:r>
                      <a:r>
                        <a:rPr lang="ko-KR" altLang="en-US" sz="2400" b="0">
                          <a:solidFill>
                            <a:srgbClr val="FFC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임영춘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3202254655"/>
                  </a:ext>
                </a:extLst>
              </a:tr>
            </a:tbl>
          </a:graphicData>
        </a:graphic>
      </p:graphicFrame>
      <p:graphicFrame>
        <p:nvGraphicFramePr>
          <p:cNvPr id="15" name="표 15">
            <a:extLst>
              <a:ext uri="{FF2B5EF4-FFF2-40B4-BE49-F238E27FC236}">
                <a16:creationId xmlns:a16="http://schemas.microsoft.com/office/drawing/2014/main" id="{9AA66E1B-D779-45BC-8AD9-60224C463BC1}"/>
              </a:ext>
            </a:extLst>
          </p:cNvPr>
          <p:cNvGraphicFramePr>
            <a:graphicFrameLocks noGrp="1"/>
          </p:cNvGraphicFramePr>
          <p:nvPr/>
        </p:nvGraphicFramePr>
        <p:xfrm>
          <a:off x="2963636" y="2074637"/>
          <a:ext cx="5163687" cy="39928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2560">
                  <a:extLst>
                    <a:ext uri="{9D8B030D-6E8A-4147-A177-3AD203B41FA5}">
                      <a16:colId xmlns:a16="http://schemas.microsoft.com/office/drawing/2014/main" val="2999108744"/>
                    </a:ext>
                  </a:extLst>
                </a:gridCol>
                <a:gridCol w="5001127">
                  <a:extLst>
                    <a:ext uri="{9D8B030D-6E8A-4147-A177-3AD203B41FA5}">
                      <a16:colId xmlns:a16="http://schemas.microsoft.com/office/drawing/2014/main" val="4091948344"/>
                    </a:ext>
                  </a:extLst>
                </a:gridCol>
              </a:tblGrid>
              <a:tr h="38862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2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경력</a:t>
                      </a:r>
                    </a:p>
                  </a:txBody>
                  <a:tcPr marL="68580" marR="68580" marT="34290" marB="34290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2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4264664"/>
                  </a:ext>
                </a:extLst>
              </a:tr>
              <a:tr h="1303020">
                <a:tc>
                  <a:txBody>
                    <a:bodyPr/>
                    <a:lstStyle/>
                    <a:p>
                      <a:pPr latinLnBrk="1"/>
                      <a:endParaRPr lang="ko-KR" altLang="en-US" sz="1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8580" marR="68580" marT="34290" marB="3429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4625" indent="-174625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700" spc="-15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前</a:t>
                      </a:r>
                      <a:r>
                        <a:rPr lang="en-US" altLang="ko-KR" sz="1700" spc="-15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 </a:t>
                      </a:r>
                      <a:r>
                        <a:rPr lang="ko-KR" altLang="en-US" sz="1700" spc="-15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경기도농업기술원 농촌자원과장</a:t>
                      </a:r>
                      <a:endParaRPr lang="en-US" altLang="ko-KR" sz="1700" spc="-15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700" spc="-15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  </a:t>
                      </a:r>
                      <a:r>
                        <a:rPr lang="en-US" altLang="ko-KR" sz="1500" spc="-15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1500" b="1" spc="-150" dirty="0">
                          <a:solidFill>
                            <a:srgbClr val="00206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파주 </a:t>
                      </a:r>
                      <a:r>
                        <a:rPr lang="ko-KR" altLang="en-US" sz="1500" b="1" spc="-150" dirty="0" err="1">
                          <a:solidFill>
                            <a:srgbClr val="00206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장단콩</a:t>
                      </a:r>
                      <a:r>
                        <a:rPr lang="en-US" altLang="ko-KR" sz="1500" b="1" spc="-150" dirty="0">
                          <a:solidFill>
                            <a:srgbClr val="00206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500" b="1" spc="-150" dirty="0">
                          <a:solidFill>
                            <a:srgbClr val="00206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여주 밤고구마</a:t>
                      </a:r>
                      <a:r>
                        <a:rPr lang="en-US" altLang="ko-KR" sz="1500" b="1" spc="-150" dirty="0">
                          <a:solidFill>
                            <a:srgbClr val="00206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500" b="1" spc="-150" dirty="0">
                          <a:solidFill>
                            <a:srgbClr val="00206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양평 찰옥수수 단지 육성</a:t>
                      </a:r>
                      <a:endParaRPr lang="en-US" altLang="ko-KR" sz="1500" b="1" spc="-150" dirty="0">
                        <a:solidFill>
                          <a:srgbClr val="00206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500" spc="-15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   - </a:t>
                      </a:r>
                      <a:r>
                        <a:rPr lang="ko-KR" altLang="en-US" sz="1500" spc="-15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농업인 교육 및 농업경영 업무 추진</a:t>
                      </a:r>
                      <a:endParaRPr lang="en-US" altLang="ko-KR" sz="1500" spc="-15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174625" indent="-174625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700" spc="-15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前</a:t>
                      </a:r>
                      <a:r>
                        <a:rPr lang="en-US" altLang="ko-KR" sz="1700" spc="-15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 </a:t>
                      </a:r>
                      <a:r>
                        <a:rPr lang="ko-KR" altLang="en-US" sz="1700" spc="-15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안성시농업기술센터 소장</a:t>
                      </a:r>
                      <a:endParaRPr lang="en-US" altLang="ko-KR" sz="1700" spc="-15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174625" indent="-174625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700" spc="-15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과학기술인</a:t>
                      </a:r>
                      <a:r>
                        <a:rPr lang="en-US" altLang="ko-KR" sz="1700" spc="-15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700" spc="-15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행정사</a:t>
                      </a:r>
                      <a:r>
                        <a:rPr lang="en-US" altLang="ko-KR" sz="1700" spc="-15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700" spc="-15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식물보호기사</a:t>
                      </a:r>
                      <a:r>
                        <a:rPr lang="en-US" altLang="ko-KR" sz="1700" spc="-15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700" spc="-15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농산물검사관</a:t>
                      </a:r>
                    </a:p>
                  </a:txBody>
                  <a:tcPr marL="68580" marR="68580" marT="34290" marB="3429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81295735"/>
                  </a:ext>
                </a:extLst>
              </a:tr>
              <a:tr h="38862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1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현재</a:t>
                      </a:r>
                    </a:p>
                  </a:txBody>
                  <a:tcPr marL="68580" marR="68580" marT="34290" marB="34290" anchor="ctr"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현재는</a:t>
                      </a:r>
                      <a:r>
                        <a:rPr lang="en-US" altLang="ko-KR" sz="2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?</a:t>
                      </a:r>
                    </a:p>
                    <a:p>
                      <a:pPr latinLnBrk="1"/>
                      <a:endParaRPr lang="ko-KR" altLang="en-US" sz="2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1583367"/>
                  </a:ext>
                </a:extLst>
              </a:tr>
              <a:tr h="1347562">
                <a:tc>
                  <a:txBody>
                    <a:bodyPr/>
                    <a:lstStyle/>
                    <a:p>
                      <a:pPr latinLnBrk="1"/>
                      <a:endParaRPr lang="ko-KR" altLang="en-US" sz="2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8580" marR="68580" marT="34290" marB="34290" anchor="ctr"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4625" indent="-174625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700" spc="-15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700" spc="-15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</a:t>
                      </a:r>
                      <a:r>
                        <a:rPr lang="en-US" altLang="ko-KR" sz="1700" spc="-15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700" spc="-15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융합컨설팅그룹 전문위원</a:t>
                      </a:r>
                      <a:endParaRPr lang="en-US" altLang="ko-KR" sz="1700" spc="-15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174625" indent="-174625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700" spc="-15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귀농귀촌종합센터</a:t>
                      </a:r>
                      <a:r>
                        <a:rPr lang="ko-KR" altLang="en-US" sz="1700" spc="-15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닥터</a:t>
                      </a:r>
                      <a:r>
                        <a:rPr lang="en-US" altLang="ko-KR" sz="1700" spc="-15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700" spc="-15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멘토</a:t>
                      </a:r>
                      <a:r>
                        <a:rPr lang="en-US" altLang="ko-KR" sz="1700" spc="-15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  <a:p>
                      <a:pPr marL="174625" indent="-174625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700" spc="-15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㈜</a:t>
                      </a:r>
                      <a:r>
                        <a:rPr lang="ko-KR" altLang="en-US" sz="1700" spc="-15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팜러닝</a:t>
                      </a:r>
                      <a:r>
                        <a:rPr lang="ko-KR" altLang="en-US" sz="1700" spc="-15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농업기술전문위원</a:t>
                      </a:r>
                      <a:endParaRPr lang="en-US" altLang="ko-KR" sz="1700" spc="-15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174625" indent="-174625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700" spc="-15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700" spc="-15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</a:t>
                      </a:r>
                      <a:r>
                        <a:rPr lang="en-US" altLang="ko-KR" sz="1700" spc="-15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)KPO</a:t>
                      </a:r>
                      <a:r>
                        <a:rPr lang="ko-KR" altLang="en-US" sz="1700" spc="-15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명강사협회 우수강사</a:t>
                      </a:r>
                      <a:endParaRPr lang="en-US" altLang="ko-KR" sz="1700" spc="-15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174625" indent="-174625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700" spc="-15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700" spc="-15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</a:t>
                      </a:r>
                      <a:r>
                        <a:rPr lang="en-US" altLang="ko-KR" sz="1700" spc="-15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700" spc="-15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한국마스터가드협회</a:t>
                      </a:r>
                      <a:r>
                        <a:rPr lang="ko-KR" altLang="en-US" sz="1700" spc="-15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부회장</a:t>
                      </a:r>
                      <a:endParaRPr lang="en-US" altLang="ko-KR" sz="1700" spc="-15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174625" indent="-174625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700" spc="-15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㈜</a:t>
                      </a:r>
                      <a:r>
                        <a:rPr lang="ko-KR" altLang="en-US" sz="1700" spc="-15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푸름인증원</a:t>
                      </a:r>
                      <a:r>
                        <a:rPr lang="ko-KR" altLang="en-US" sz="1700" spc="-15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700" spc="-15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GAP</a:t>
                      </a:r>
                      <a:r>
                        <a:rPr lang="ko-KR" altLang="en-US" sz="1700" spc="-15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인증 심사원</a:t>
                      </a:r>
                      <a:endParaRPr lang="en-US" altLang="ko-KR" sz="1700" spc="-15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174625" indent="-174625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700" spc="-15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밭작물지역특산화</a:t>
                      </a:r>
                      <a:r>
                        <a:rPr lang="en-US" altLang="ko-KR" sz="1700" spc="-15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700" spc="-15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농촌일자리 탐색과정 강의 등</a:t>
                      </a:r>
                    </a:p>
                  </a:txBody>
                  <a:tcPr marL="68580" marR="68580" marT="34290" marB="34290" anchor="ctr"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4171372"/>
                  </a:ext>
                </a:extLst>
              </a:tr>
            </a:tbl>
          </a:graphicData>
        </a:graphic>
      </p:graphicFrame>
      <p:grpSp>
        <p:nvGrpSpPr>
          <p:cNvPr id="19" name="그룹 18">
            <a:extLst>
              <a:ext uri="{FF2B5EF4-FFF2-40B4-BE49-F238E27FC236}">
                <a16:creationId xmlns:a16="http://schemas.microsoft.com/office/drawing/2014/main" id="{5EB10ABC-22D1-4AF2-83DC-36BF28FDE8DC}"/>
              </a:ext>
            </a:extLst>
          </p:cNvPr>
          <p:cNvGrpSpPr/>
          <p:nvPr/>
        </p:nvGrpSpPr>
        <p:grpSpPr>
          <a:xfrm>
            <a:off x="1052150" y="4558303"/>
            <a:ext cx="1780231" cy="953787"/>
            <a:chOff x="1402866" y="4934735"/>
            <a:chExt cx="2373642" cy="1271716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BB5C56E-FD12-4314-9439-53D87F549F36}"/>
                </a:ext>
              </a:extLst>
            </p:cNvPr>
            <p:cNvSpPr txBox="1"/>
            <p:nvPr/>
          </p:nvSpPr>
          <p:spPr>
            <a:xfrm>
              <a:off x="1402866" y="4934735"/>
              <a:ext cx="2373642" cy="12717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342900" rtl="0" eaLnBrk="1" fontAlgn="auto" latinLnBrk="0" hangingPunct="1">
                <a:lnSpc>
                  <a:spcPts val="225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-113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HY헤드라인M" panose="02030600000101010101" pitchFamily="18" charset="-127"/>
                  <a:ea typeface="HY헤드라인M" panose="02030600000101010101" pitchFamily="18" charset="-127"/>
                  <a:cs typeface="+mn-cs"/>
                </a:rPr>
                <a:t>연락처</a:t>
              </a:r>
              <a:endParaRPr kumimoji="0" lang="en-US" altLang="ko-KR" sz="1800" b="0" i="0" u="none" strike="noStrike" kern="1200" cap="none" spc="-113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endParaRPr>
            </a:p>
            <a:p>
              <a:pPr marL="0" marR="0" lvl="0" indent="0" algn="l" defTabSz="342900" rtl="0" eaLnBrk="1" fontAlgn="auto" latinLnBrk="0" hangingPunct="1">
                <a:lnSpc>
                  <a:spcPts val="225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-113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   010-8757-8731</a:t>
              </a:r>
            </a:p>
            <a:p>
              <a:pPr marL="0" marR="0" lvl="0" indent="0" algn="l" defTabSz="342900" rtl="0" eaLnBrk="1" fontAlgn="auto" latinLnBrk="0" hangingPunct="1">
                <a:lnSpc>
                  <a:spcPts val="225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-113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   </a:t>
              </a:r>
              <a:endParaRPr kumimoji="0" lang="ko-KR" altLang="en-US" sz="1800" b="0" i="0" u="none" strike="noStrike" kern="1200" cap="none" spc="-113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18" name="그래픽 17" descr="전화 단색으로 채워진">
              <a:extLst>
                <a:ext uri="{FF2B5EF4-FFF2-40B4-BE49-F238E27FC236}">
                  <a16:creationId xmlns:a16="http://schemas.microsoft.com/office/drawing/2014/main" id="{E2F4A3EF-10D1-458C-B8C7-C3140DB5E8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335955" y="4934735"/>
              <a:ext cx="460100" cy="4601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864211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309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514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2984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DSC_0380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368405"/>
            <a:ext cx="9144000" cy="612119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94122"/>
          </a:xfrm>
        </p:spPr>
        <p:txBody>
          <a:bodyPr/>
          <a:lstStyle/>
          <a:p>
            <a:pPr lvl="0">
              <a:defRPr lang="ko-KR" altLang="en-US"/>
            </a:pPr>
            <a:r>
              <a:rPr lang="ko-KR" altLang="en-US" b="1"/>
              <a:t>감자파종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3600400"/>
          </a:xfrm>
        </p:spPr>
        <p:txBody>
          <a:bodyPr>
            <a:normAutofit/>
          </a:bodyPr>
          <a:lstStyle/>
          <a:p>
            <a:pPr lvl="0">
              <a:lnSpc>
                <a:spcPct val="90000"/>
              </a:lnSpc>
              <a:defRPr lang="ko-KR" altLang="en-US"/>
            </a:pPr>
            <a:r>
              <a:rPr lang="ko-KR" altLang="en-US" sz="3058" b="1" dirty="0">
                <a:latin typeface="+mn-ea"/>
              </a:rPr>
              <a:t>중부지방 봄 일반재배</a:t>
            </a:r>
          </a:p>
          <a:p>
            <a:pPr lvl="1">
              <a:lnSpc>
                <a:spcPct val="90000"/>
              </a:lnSpc>
              <a:defRPr lang="ko-KR" altLang="en-US"/>
            </a:pPr>
            <a:r>
              <a:rPr lang="ko-KR" altLang="en-US" sz="2588" b="1" dirty="0" err="1">
                <a:latin typeface="+mn-ea"/>
              </a:rPr>
              <a:t>두둑만들기</a:t>
            </a:r>
            <a:r>
              <a:rPr lang="ko-KR" altLang="en-US" sz="2588" b="1" dirty="0">
                <a:latin typeface="+mn-ea"/>
              </a:rPr>
              <a:t> ⇒ </a:t>
            </a:r>
            <a:r>
              <a:rPr lang="ko-KR" altLang="en-US" sz="2588" b="1" dirty="0" err="1">
                <a:latin typeface="+mn-ea"/>
              </a:rPr>
              <a:t>멀칭</a:t>
            </a:r>
            <a:r>
              <a:rPr lang="ko-KR" altLang="en-US" sz="2588" b="1" dirty="0">
                <a:latin typeface="+mn-ea"/>
              </a:rPr>
              <a:t> </a:t>
            </a:r>
            <a:r>
              <a:rPr lang="en-US" altLang="ko-KR" sz="2588" b="1" dirty="0">
                <a:latin typeface="+mn-ea"/>
              </a:rPr>
              <a:t>(</a:t>
            </a:r>
            <a:r>
              <a:rPr lang="ko-KR" altLang="en-US" sz="2588" b="1" dirty="0">
                <a:latin typeface="+mn-ea"/>
              </a:rPr>
              <a:t>흑색</a:t>
            </a:r>
            <a:r>
              <a:rPr lang="en-US" altLang="ko-KR" sz="2588" b="1" dirty="0">
                <a:latin typeface="+mn-ea"/>
              </a:rPr>
              <a:t>) </a:t>
            </a:r>
            <a:r>
              <a:rPr lang="ko-KR" altLang="en-US" sz="2588" b="1" dirty="0">
                <a:latin typeface="+mn-ea"/>
              </a:rPr>
              <a:t>⇒ </a:t>
            </a:r>
            <a:r>
              <a:rPr lang="ko-KR" altLang="en-US" sz="2588" b="1" dirty="0" err="1">
                <a:latin typeface="+mn-ea"/>
              </a:rPr>
              <a:t>구멍뚫고</a:t>
            </a:r>
            <a:r>
              <a:rPr lang="ko-KR" altLang="en-US" sz="2588" b="1" dirty="0">
                <a:latin typeface="+mn-ea"/>
              </a:rPr>
              <a:t> 감자심기</a:t>
            </a:r>
          </a:p>
          <a:p>
            <a:pPr lvl="1">
              <a:lnSpc>
                <a:spcPct val="90000"/>
              </a:lnSpc>
              <a:defRPr lang="ko-KR" altLang="en-US"/>
            </a:pPr>
            <a:r>
              <a:rPr lang="ko-KR" altLang="en-US" sz="2588" b="1" dirty="0">
                <a:latin typeface="+mn-ea"/>
              </a:rPr>
              <a:t>제초문제 해결</a:t>
            </a:r>
          </a:p>
          <a:p>
            <a:pPr lvl="1">
              <a:lnSpc>
                <a:spcPct val="90000"/>
              </a:lnSpc>
              <a:defRPr lang="ko-KR" altLang="en-US"/>
            </a:pPr>
            <a:r>
              <a:rPr lang="ko-KR" altLang="en-US" sz="2588" b="1" dirty="0" err="1">
                <a:latin typeface="+mn-ea"/>
              </a:rPr>
              <a:t>감자싹이</a:t>
            </a:r>
            <a:r>
              <a:rPr lang="ko-KR" altLang="en-US" sz="2588" b="1" dirty="0">
                <a:latin typeface="+mn-ea"/>
              </a:rPr>
              <a:t> 올라올 때 구멍 뚫어주고 흙을 </a:t>
            </a:r>
            <a:r>
              <a:rPr lang="ko-KR" altLang="en-US" sz="2588" b="1" dirty="0" err="1">
                <a:latin typeface="+mn-ea"/>
              </a:rPr>
              <a:t>덮어줌</a:t>
            </a:r>
            <a:endParaRPr lang="en-US" altLang="ko-KR" sz="2588" b="1" dirty="0">
              <a:latin typeface="+mn-ea"/>
            </a:endParaRPr>
          </a:p>
          <a:p>
            <a:pPr lvl="1">
              <a:lnSpc>
                <a:spcPct val="90000"/>
              </a:lnSpc>
              <a:defRPr lang="ko-KR" altLang="en-US"/>
            </a:pPr>
            <a:r>
              <a:rPr lang="en-US" altLang="ko-KR" sz="2588" b="1" dirty="0">
                <a:latin typeface="+mn-ea"/>
              </a:rPr>
              <a:t> </a:t>
            </a:r>
            <a:r>
              <a:rPr lang="ko-KR" altLang="en-US" sz="2588" b="1" dirty="0">
                <a:latin typeface="+mn-ea"/>
              </a:rPr>
              <a:t>파종시기 </a:t>
            </a:r>
            <a:r>
              <a:rPr lang="en-US" altLang="ko-KR" sz="2588" b="1" dirty="0">
                <a:latin typeface="+mn-ea"/>
              </a:rPr>
              <a:t>: 3</a:t>
            </a:r>
            <a:r>
              <a:rPr lang="ko-KR" altLang="en-US" sz="2588" b="1" dirty="0">
                <a:latin typeface="+mn-ea"/>
              </a:rPr>
              <a:t>월 중순</a:t>
            </a:r>
            <a:r>
              <a:rPr lang="en-US" altLang="ko-KR" sz="2588" b="1" dirty="0">
                <a:latin typeface="+mn-ea"/>
              </a:rPr>
              <a:t>~4</a:t>
            </a:r>
            <a:r>
              <a:rPr lang="ko-KR" altLang="en-US" sz="2588" b="1" dirty="0">
                <a:latin typeface="+mn-ea"/>
              </a:rPr>
              <a:t>월 상순</a:t>
            </a:r>
            <a:endParaRPr lang="en-US" altLang="ko-KR" sz="2588" b="1" dirty="0">
              <a:latin typeface="+mn-ea"/>
            </a:endParaRPr>
          </a:p>
          <a:p>
            <a:pPr lvl="1">
              <a:lnSpc>
                <a:spcPct val="90000"/>
              </a:lnSpc>
              <a:defRPr lang="ko-KR" altLang="en-US"/>
            </a:pPr>
            <a:endParaRPr lang="ko-KR" altLang="en-US" sz="2588" b="1" dirty="0">
              <a:latin typeface="+mn-ea"/>
            </a:endParaRPr>
          </a:p>
          <a:p>
            <a:pPr lvl="0">
              <a:lnSpc>
                <a:spcPct val="90000"/>
              </a:lnSpc>
              <a:defRPr lang="ko-KR" altLang="en-US"/>
            </a:pPr>
            <a:r>
              <a:rPr lang="ko-KR" altLang="en-US" sz="2800" b="1" dirty="0">
                <a:latin typeface="+mn-ea"/>
              </a:rPr>
              <a:t>너무 일찍 파종하면 저온이나 냉해피해 받음</a:t>
            </a:r>
          </a:p>
        </p:txBody>
      </p:sp>
    </p:spTree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7"/>
          <p:cNvSpPr>
            <a:spLocks noGrp="1"/>
          </p:cNvSpPr>
          <p:nvPr>
            <p:ph idx="4294967295"/>
          </p:nvPr>
        </p:nvSpPr>
        <p:spPr>
          <a:xfrm>
            <a:off x="0" y="5876925"/>
            <a:ext cx="8229600" cy="850900"/>
          </a:xfrm>
        </p:spPr>
        <p:txBody>
          <a:bodyPr/>
          <a:lstStyle/>
          <a:p>
            <a:pPr marL="365760" lvl="1" indent="-256032">
              <a:spcBef>
                <a:spcPts val="400"/>
              </a:spcBef>
              <a:buSzPct val="68000"/>
              <a:buFont typeface="Wingdings 3"/>
              <a:buChar char=""/>
            </a:pPr>
            <a:r>
              <a:rPr lang="ko-KR" altLang="en-US" b="1" dirty="0"/>
              <a:t>심는 깊이 </a:t>
            </a:r>
            <a:r>
              <a:rPr lang="en-US" altLang="ko-KR" b="1" dirty="0"/>
              <a:t>: </a:t>
            </a:r>
            <a:r>
              <a:rPr lang="ko-KR" altLang="en-US" b="1" dirty="0" err="1"/>
              <a:t>감자위로</a:t>
            </a:r>
            <a:r>
              <a:rPr lang="ko-KR" altLang="en-US" b="1" dirty="0"/>
              <a:t> 흙이 </a:t>
            </a:r>
            <a:r>
              <a:rPr lang="en-US" altLang="ko-KR" b="1" dirty="0"/>
              <a:t>5~10cm </a:t>
            </a:r>
            <a:r>
              <a:rPr lang="ko-KR" altLang="en-US" b="1" dirty="0"/>
              <a:t>덮이도록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236" y="181780"/>
            <a:ext cx="7593527" cy="5695145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11" descr="DSCN0012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404664"/>
            <a:ext cx="8846404" cy="61206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 b="1"/>
              <a:t>감자싹이 올라오면</a:t>
            </a:r>
            <a:r>
              <a:rPr lang="en-US" altLang="ko-KR" b="1"/>
              <a:t>…</a:t>
            </a:r>
            <a:endParaRPr lang="ko-KR" altLang="en-US" b="1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>
              <a:lnSpc>
                <a:spcPct val="80000"/>
              </a:lnSpc>
              <a:defRPr lang="ko-KR" altLang="en-US"/>
            </a:pPr>
            <a:r>
              <a:rPr lang="ko-KR" altLang="en-US" b="1" dirty="0"/>
              <a:t>물 관리</a:t>
            </a:r>
          </a:p>
          <a:p>
            <a:pPr lvl="1">
              <a:lnSpc>
                <a:spcPct val="80000"/>
              </a:lnSpc>
              <a:defRPr lang="ko-KR" altLang="en-US"/>
            </a:pPr>
            <a:r>
              <a:rPr lang="ko-KR" altLang="en-US" b="1" dirty="0" err="1"/>
              <a:t>감자출현기</a:t>
            </a:r>
            <a:r>
              <a:rPr lang="en-US" altLang="ko-KR" b="1" dirty="0"/>
              <a:t>, </a:t>
            </a:r>
            <a:r>
              <a:rPr lang="ko-KR" altLang="en-US" b="1" dirty="0" err="1"/>
              <a:t>괴경비대기에</a:t>
            </a:r>
            <a:r>
              <a:rPr lang="ko-KR" altLang="en-US" b="1" dirty="0"/>
              <a:t> 철저한 물 관리</a:t>
            </a:r>
          </a:p>
          <a:p>
            <a:pPr lvl="1">
              <a:lnSpc>
                <a:spcPct val="80000"/>
              </a:lnSpc>
              <a:defRPr lang="ko-KR" altLang="en-US"/>
            </a:pPr>
            <a:r>
              <a:rPr lang="ko-KR" altLang="en-US" b="1" dirty="0"/>
              <a:t>감자 수확기에는 건조하게 관리하여 썩지 않도록 </a:t>
            </a:r>
            <a:r>
              <a:rPr lang="en-US" altLang="ko-KR" b="1" dirty="0"/>
              <a:t>– </a:t>
            </a:r>
            <a:r>
              <a:rPr lang="ko-KR" altLang="en-US" b="1" dirty="0" err="1"/>
              <a:t>장마전</a:t>
            </a:r>
            <a:r>
              <a:rPr lang="ko-KR" altLang="en-US" b="1" dirty="0"/>
              <a:t> 수확한다</a:t>
            </a:r>
            <a:endParaRPr lang="en-US" altLang="ko-KR" b="1" dirty="0"/>
          </a:p>
          <a:p>
            <a:pPr lvl="1">
              <a:lnSpc>
                <a:spcPct val="80000"/>
              </a:lnSpc>
              <a:defRPr lang="ko-KR" altLang="en-US"/>
            </a:pPr>
            <a:endParaRPr lang="ko-KR" altLang="en-US" b="1" dirty="0"/>
          </a:p>
          <a:p>
            <a:pPr lvl="0">
              <a:lnSpc>
                <a:spcPct val="80000"/>
              </a:lnSpc>
              <a:defRPr lang="ko-KR" altLang="en-US"/>
            </a:pPr>
            <a:r>
              <a:rPr lang="ko-KR" altLang="en-US" b="1" dirty="0"/>
              <a:t>약제관리</a:t>
            </a:r>
          </a:p>
          <a:p>
            <a:pPr lvl="1">
              <a:lnSpc>
                <a:spcPct val="80000"/>
              </a:lnSpc>
              <a:defRPr lang="ko-KR" altLang="en-US"/>
            </a:pPr>
            <a:r>
              <a:rPr lang="ko-KR" altLang="en-US" b="1" dirty="0"/>
              <a:t>역병</a:t>
            </a:r>
            <a:r>
              <a:rPr lang="en-US" altLang="ko-KR" b="1" dirty="0"/>
              <a:t>, </a:t>
            </a:r>
            <a:r>
              <a:rPr lang="ko-KR" altLang="en-US" b="1" dirty="0"/>
              <a:t>바이러스</a:t>
            </a:r>
            <a:r>
              <a:rPr lang="en-US" altLang="ko-KR" b="1" dirty="0"/>
              <a:t>, </a:t>
            </a:r>
            <a:r>
              <a:rPr lang="ko-KR" altLang="en-US" b="1" dirty="0" err="1"/>
              <a:t>무름병</a:t>
            </a:r>
            <a:r>
              <a:rPr lang="en-US" altLang="ko-KR" b="1" dirty="0"/>
              <a:t>, </a:t>
            </a:r>
            <a:r>
              <a:rPr lang="ko-KR" altLang="en-US" b="1" dirty="0" err="1"/>
              <a:t>둘레썩음병</a:t>
            </a:r>
            <a:r>
              <a:rPr lang="ko-KR" altLang="en-US" b="1" dirty="0"/>
              <a:t> 등</a:t>
            </a:r>
          </a:p>
          <a:p>
            <a:pPr lvl="1">
              <a:lnSpc>
                <a:spcPct val="80000"/>
              </a:lnSpc>
              <a:defRPr lang="ko-KR" altLang="en-US"/>
            </a:pPr>
            <a:r>
              <a:rPr lang="ko-KR" altLang="en-US" b="1" dirty="0"/>
              <a:t>치료보다 예방이 먼저</a:t>
            </a:r>
            <a:r>
              <a:rPr lang="en-US" altLang="ko-KR" b="1" dirty="0"/>
              <a:t>…</a:t>
            </a:r>
          </a:p>
          <a:p>
            <a:pPr lvl="1">
              <a:lnSpc>
                <a:spcPct val="80000"/>
              </a:lnSpc>
              <a:defRPr lang="ko-KR" altLang="en-US"/>
            </a:pPr>
            <a:r>
              <a:rPr lang="ko-KR" altLang="en-US" b="1" dirty="0"/>
              <a:t>역병 </a:t>
            </a:r>
            <a:r>
              <a:rPr lang="ko-KR" altLang="en-US" b="1" dirty="0" err="1"/>
              <a:t>발생예찰조사</a:t>
            </a:r>
            <a:r>
              <a:rPr lang="ko-KR" altLang="en-US" b="1" dirty="0"/>
              <a:t> </a:t>
            </a:r>
            <a:r>
              <a:rPr lang="en-US" altLang="ko-KR" b="1" dirty="0"/>
              <a:t>: </a:t>
            </a:r>
            <a:r>
              <a:rPr lang="ko-KR" altLang="en-US" b="1" dirty="0" err="1"/>
              <a:t>저온다습조건</a:t>
            </a:r>
            <a:r>
              <a:rPr lang="ko-KR" altLang="en-US" b="1" dirty="0"/>
              <a:t> </a:t>
            </a:r>
            <a:r>
              <a:rPr lang="en-US" altLang="ko-KR" b="1" dirty="0"/>
              <a:t>7</a:t>
            </a:r>
            <a:r>
              <a:rPr lang="ko-KR" altLang="en-US" b="1" dirty="0" err="1"/>
              <a:t>일이상</a:t>
            </a:r>
            <a:endParaRPr lang="ko-KR" altLang="en-US" b="1" dirty="0"/>
          </a:p>
        </p:txBody>
      </p:sp>
    </p:spTree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 err="1"/>
              <a:t>북주기</a:t>
            </a:r>
            <a:r>
              <a:rPr lang="ko-KR" altLang="en-US" b="1" dirty="0"/>
              <a:t> </a:t>
            </a:r>
            <a:r>
              <a:rPr lang="en-US" altLang="ko-KR" b="1" dirty="0"/>
              <a:t>(</a:t>
            </a:r>
            <a:r>
              <a:rPr lang="ko-KR" altLang="en-US" b="1" dirty="0"/>
              <a:t>배토</a:t>
            </a:r>
            <a:r>
              <a:rPr lang="en-US" altLang="ko-KR" b="1" dirty="0"/>
              <a:t>)</a:t>
            </a:r>
            <a:endParaRPr lang="ko-KR" altLang="en-US" b="1" dirty="0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2250076"/>
          </a:xfrm>
        </p:spPr>
        <p:txBody>
          <a:bodyPr>
            <a:normAutofit fontScale="92500" lnSpcReduction="10000"/>
          </a:bodyPr>
          <a:lstStyle/>
          <a:p>
            <a:r>
              <a:rPr lang="ko-KR" altLang="en-US" sz="2800" b="1" dirty="0" err="1">
                <a:latin typeface="+mn-ea"/>
              </a:rPr>
              <a:t>북주기</a:t>
            </a:r>
            <a:r>
              <a:rPr lang="ko-KR" altLang="en-US" sz="2800" b="1" dirty="0">
                <a:latin typeface="+mn-ea"/>
              </a:rPr>
              <a:t> 및 제초 </a:t>
            </a:r>
            <a:r>
              <a:rPr lang="en-US" altLang="ko-KR" sz="2800" b="1" dirty="0">
                <a:latin typeface="+mn-ea"/>
              </a:rPr>
              <a:t>: </a:t>
            </a:r>
            <a:r>
              <a:rPr lang="ko-KR" altLang="en-US" sz="2800" b="1" dirty="0">
                <a:latin typeface="+mn-ea"/>
              </a:rPr>
              <a:t>김매기를 겸해 </a:t>
            </a:r>
            <a:r>
              <a:rPr lang="en-US" altLang="ko-KR" sz="2800" b="1" dirty="0">
                <a:latin typeface="+mn-ea"/>
              </a:rPr>
              <a:t>1~2</a:t>
            </a:r>
            <a:r>
              <a:rPr lang="ko-KR" altLang="en-US" sz="2800" b="1" dirty="0">
                <a:latin typeface="+mn-ea"/>
              </a:rPr>
              <a:t>회 실시</a:t>
            </a:r>
            <a:endParaRPr lang="en-US" altLang="ko-KR" sz="2800" b="1" dirty="0">
              <a:latin typeface="+mn-ea"/>
            </a:endParaRPr>
          </a:p>
          <a:p>
            <a:r>
              <a:rPr lang="en-US" altLang="ko-KR" sz="2800" b="1" dirty="0">
                <a:latin typeface="+mn-ea"/>
              </a:rPr>
              <a:t>1</a:t>
            </a:r>
            <a:r>
              <a:rPr lang="ko-KR" altLang="en-US" sz="2800" b="1" dirty="0">
                <a:latin typeface="+mn-ea"/>
              </a:rPr>
              <a:t>차 </a:t>
            </a:r>
            <a:r>
              <a:rPr lang="en-US" altLang="ko-KR" sz="2800" b="1" dirty="0">
                <a:latin typeface="+mn-ea"/>
              </a:rPr>
              <a:t>: </a:t>
            </a:r>
            <a:r>
              <a:rPr lang="ko-KR" altLang="en-US" sz="2800" b="1" dirty="0" err="1">
                <a:latin typeface="+mn-ea"/>
              </a:rPr>
              <a:t>감자싹</a:t>
            </a:r>
            <a:r>
              <a:rPr lang="ko-KR" altLang="en-US" sz="2800" b="1" dirty="0">
                <a:latin typeface="+mn-ea"/>
              </a:rPr>
              <a:t> </a:t>
            </a:r>
            <a:r>
              <a:rPr lang="en-US" altLang="ko-KR" sz="2800" b="1" dirty="0">
                <a:latin typeface="+mn-ea"/>
              </a:rPr>
              <a:t>80% </a:t>
            </a:r>
            <a:r>
              <a:rPr lang="ko-KR" altLang="en-US" sz="2800" b="1" dirty="0" err="1">
                <a:latin typeface="+mn-ea"/>
              </a:rPr>
              <a:t>출현시</a:t>
            </a:r>
            <a:endParaRPr lang="en-US" altLang="ko-KR" sz="2800" b="1" dirty="0">
              <a:latin typeface="+mn-ea"/>
            </a:endParaRPr>
          </a:p>
          <a:p>
            <a:r>
              <a:rPr lang="en-US" altLang="ko-KR" sz="2800" b="1" dirty="0">
                <a:latin typeface="+mn-ea"/>
              </a:rPr>
              <a:t>2</a:t>
            </a:r>
            <a:r>
              <a:rPr lang="ko-KR" altLang="en-US" sz="2800" b="1" dirty="0">
                <a:latin typeface="+mn-ea"/>
              </a:rPr>
              <a:t>차 </a:t>
            </a:r>
            <a:r>
              <a:rPr lang="en-US" altLang="ko-KR" sz="2800" b="1" dirty="0">
                <a:latin typeface="+mn-ea"/>
              </a:rPr>
              <a:t>: 1</a:t>
            </a:r>
            <a:r>
              <a:rPr lang="ko-KR" altLang="en-US" sz="2800" b="1" dirty="0" err="1">
                <a:latin typeface="+mn-ea"/>
              </a:rPr>
              <a:t>차북주기후</a:t>
            </a:r>
            <a:r>
              <a:rPr lang="ko-KR" altLang="en-US" sz="2800" b="1" dirty="0">
                <a:latin typeface="+mn-ea"/>
              </a:rPr>
              <a:t> </a:t>
            </a:r>
            <a:r>
              <a:rPr lang="en-US" altLang="ko-KR" sz="2800" b="1" dirty="0">
                <a:latin typeface="+mn-ea"/>
              </a:rPr>
              <a:t>15~20</a:t>
            </a:r>
            <a:r>
              <a:rPr lang="ko-KR" altLang="en-US" sz="2800" b="1" dirty="0">
                <a:latin typeface="+mn-ea"/>
              </a:rPr>
              <a:t>일</a:t>
            </a:r>
            <a:endParaRPr lang="en-US" altLang="ko-KR" sz="2800" b="1" dirty="0">
              <a:latin typeface="+mn-ea"/>
            </a:endParaRPr>
          </a:p>
          <a:p>
            <a:r>
              <a:rPr lang="ko-KR" altLang="en-US" sz="2800" b="1" dirty="0" err="1">
                <a:latin typeface="+mn-ea"/>
              </a:rPr>
              <a:t>멀칭한</a:t>
            </a:r>
            <a:r>
              <a:rPr lang="ko-KR" altLang="en-US" sz="2800" b="1" dirty="0">
                <a:latin typeface="+mn-ea"/>
              </a:rPr>
              <a:t> 경우 싹이 나오면 구멍을 흙으로 완전히 메워주고 </a:t>
            </a:r>
            <a:r>
              <a:rPr lang="ko-KR" altLang="en-US" sz="2800" b="1" dirty="0" err="1">
                <a:latin typeface="+mn-ea"/>
              </a:rPr>
              <a:t>멀칭비닐안에도</a:t>
            </a:r>
            <a:r>
              <a:rPr lang="ko-KR" altLang="en-US" sz="2800" b="1" dirty="0">
                <a:latin typeface="+mn-ea"/>
              </a:rPr>
              <a:t> 충분한 흙을 넣어줌</a:t>
            </a:r>
            <a:endParaRPr lang="ko-KR" altLang="en-US" dirty="0">
              <a:latin typeface="+mn-ea"/>
            </a:endParaRPr>
          </a:p>
        </p:txBody>
      </p:sp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1147763" y="3485728"/>
            <a:ext cx="3395662" cy="2895600"/>
            <a:chOff x="365" y="1663"/>
            <a:chExt cx="2590" cy="2369"/>
          </a:xfrm>
        </p:grpSpPr>
        <p:grpSp>
          <p:nvGrpSpPr>
            <p:cNvPr id="5" name="Group 3"/>
            <p:cNvGrpSpPr>
              <a:grpSpLocks/>
            </p:cNvGrpSpPr>
            <p:nvPr/>
          </p:nvGrpSpPr>
          <p:grpSpPr bwMode="auto">
            <a:xfrm>
              <a:off x="365" y="2961"/>
              <a:ext cx="2590" cy="931"/>
              <a:chOff x="365" y="2242"/>
              <a:chExt cx="2590" cy="931"/>
            </a:xfrm>
          </p:grpSpPr>
          <p:sp>
            <p:nvSpPr>
              <p:cNvPr id="67" name="Freeform 4"/>
              <p:cNvSpPr>
                <a:spLocks/>
              </p:cNvSpPr>
              <p:nvPr/>
            </p:nvSpPr>
            <p:spPr bwMode="auto">
              <a:xfrm>
                <a:off x="370" y="2249"/>
                <a:ext cx="2583" cy="917"/>
              </a:xfrm>
              <a:custGeom>
                <a:avLst/>
                <a:gdLst>
                  <a:gd name="T0" fmla="*/ 28 w 2583"/>
                  <a:gd name="T1" fmla="*/ 806 h 917"/>
                  <a:gd name="T2" fmla="*/ 85 w 2583"/>
                  <a:gd name="T3" fmla="*/ 859 h 917"/>
                  <a:gd name="T4" fmla="*/ 117 w 2583"/>
                  <a:gd name="T5" fmla="*/ 877 h 917"/>
                  <a:gd name="T6" fmla="*/ 151 w 2583"/>
                  <a:gd name="T7" fmla="*/ 888 h 917"/>
                  <a:gd name="T8" fmla="*/ 186 w 2583"/>
                  <a:gd name="T9" fmla="*/ 888 h 917"/>
                  <a:gd name="T10" fmla="*/ 225 w 2583"/>
                  <a:gd name="T11" fmla="*/ 874 h 917"/>
                  <a:gd name="T12" fmla="*/ 265 w 2583"/>
                  <a:gd name="T13" fmla="*/ 846 h 917"/>
                  <a:gd name="T14" fmla="*/ 286 w 2583"/>
                  <a:gd name="T15" fmla="*/ 825 h 917"/>
                  <a:gd name="T16" fmla="*/ 329 w 2583"/>
                  <a:gd name="T17" fmla="*/ 761 h 917"/>
                  <a:gd name="T18" fmla="*/ 373 w 2583"/>
                  <a:gd name="T19" fmla="*/ 676 h 917"/>
                  <a:gd name="T20" fmla="*/ 418 w 2583"/>
                  <a:gd name="T21" fmla="*/ 578 h 917"/>
                  <a:gd name="T22" fmla="*/ 491 w 2583"/>
                  <a:gd name="T23" fmla="*/ 423 h 917"/>
                  <a:gd name="T24" fmla="*/ 542 w 2583"/>
                  <a:gd name="T25" fmla="*/ 325 h 917"/>
                  <a:gd name="T26" fmla="*/ 596 w 2583"/>
                  <a:gd name="T27" fmla="*/ 240 h 917"/>
                  <a:gd name="T28" fmla="*/ 651 w 2583"/>
                  <a:gd name="T29" fmla="*/ 175 h 917"/>
                  <a:gd name="T30" fmla="*/ 711 w 2583"/>
                  <a:gd name="T31" fmla="*/ 128 h 917"/>
                  <a:gd name="T32" fmla="*/ 775 w 2583"/>
                  <a:gd name="T33" fmla="*/ 89 h 917"/>
                  <a:gd name="T34" fmla="*/ 843 w 2583"/>
                  <a:gd name="T35" fmla="*/ 59 h 917"/>
                  <a:gd name="T36" fmla="*/ 911 w 2583"/>
                  <a:gd name="T37" fmla="*/ 35 h 917"/>
                  <a:gd name="T38" fmla="*/ 1050 w 2583"/>
                  <a:gd name="T39" fmla="*/ 8 h 917"/>
                  <a:gd name="T40" fmla="*/ 1179 w 2583"/>
                  <a:gd name="T41" fmla="*/ 0 h 917"/>
                  <a:gd name="T42" fmla="*/ 1296 w 2583"/>
                  <a:gd name="T43" fmla="*/ 8 h 917"/>
                  <a:gd name="T44" fmla="*/ 1402 w 2583"/>
                  <a:gd name="T45" fmla="*/ 31 h 917"/>
                  <a:gd name="T46" fmla="*/ 1454 w 2583"/>
                  <a:gd name="T47" fmla="*/ 55 h 917"/>
                  <a:gd name="T48" fmla="*/ 1507 w 2583"/>
                  <a:gd name="T49" fmla="*/ 84 h 917"/>
                  <a:gd name="T50" fmla="*/ 1561 w 2583"/>
                  <a:gd name="T51" fmla="*/ 124 h 917"/>
                  <a:gd name="T52" fmla="*/ 1616 w 2583"/>
                  <a:gd name="T53" fmla="*/ 175 h 917"/>
                  <a:gd name="T54" fmla="*/ 1674 w 2583"/>
                  <a:gd name="T55" fmla="*/ 244 h 917"/>
                  <a:gd name="T56" fmla="*/ 1733 w 2583"/>
                  <a:gd name="T57" fmla="*/ 331 h 917"/>
                  <a:gd name="T58" fmla="*/ 1792 w 2583"/>
                  <a:gd name="T59" fmla="*/ 431 h 917"/>
                  <a:gd name="T60" fmla="*/ 1883 w 2583"/>
                  <a:gd name="T61" fmla="*/ 590 h 917"/>
                  <a:gd name="T62" fmla="*/ 1942 w 2583"/>
                  <a:gd name="T63" fmla="*/ 690 h 917"/>
                  <a:gd name="T64" fmla="*/ 2003 w 2583"/>
                  <a:gd name="T65" fmla="*/ 779 h 917"/>
                  <a:gd name="T66" fmla="*/ 2064 w 2583"/>
                  <a:gd name="T67" fmla="*/ 848 h 917"/>
                  <a:gd name="T68" fmla="*/ 2095 w 2583"/>
                  <a:gd name="T69" fmla="*/ 874 h 917"/>
                  <a:gd name="T70" fmla="*/ 2160 w 2583"/>
                  <a:gd name="T71" fmla="*/ 904 h 917"/>
                  <a:gd name="T72" fmla="*/ 2228 w 2583"/>
                  <a:gd name="T73" fmla="*/ 917 h 917"/>
                  <a:gd name="T74" fmla="*/ 2299 w 2583"/>
                  <a:gd name="T75" fmla="*/ 914 h 917"/>
                  <a:gd name="T76" fmla="*/ 2369 w 2583"/>
                  <a:gd name="T77" fmla="*/ 901 h 917"/>
                  <a:gd name="T78" fmla="*/ 2466 w 2583"/>
                  <a:gd name="T79" fmla="*/ 872 h 917"/>
                  <a:gd name="T80" fmla="*/ 2522 w 2583"/>
                  <a:gd name="T81" fmla="*/ 854 h 917"/>
                  <a:gd name="T82" fmla="*/ 2566 w 2583"/>
                  <a:gd name="T83" fmla="*/ 841 h 917"/>
                  <a:gd name="T84" fmla="*/ 0 w 2583"/>
                  <a:gd name="T85" fmla="*/ 777 h 917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w 2583"/>
                  <a:gd name="T130" fmla="*/ 0 h 917"/>
                  <a:gd name="T131" fmla="*/ 2583 w 2583"/>
                  <a:gd name="T132" fmla="*/ 917 h 917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T129" t="T130" r="T131" b="T132"/>
                <a:pathLst>
                  <a:path w="2583" h="917">
                    <a:moveTo>
                      <a:pt x="0" y="777"/>
                    </a:moveTo>
                    <a:lnTo>
                      <a:pt x="28" y="806"/>
                    </a:lnTo>
                    <a:lnTo>
                      <a:pt x="56" y="835"/>
                    </a:lnTo>
                    <a:lnTo>
                      <a:pt x="85" y="859"/>
                    </a:lnTo>
                    <a:lnTo>
                      <a:pt x="101" y="868"/>
                    </a:lnTo>
                    <a:lnTo>
                      <a:pt x="117" y="877"/>
                    </a:lnTo>
                    <a:lnTo>
                      <a:pt x="134" y="883"/>
                    </a:lnTo>
                    <a:lnTo>
                      <a:pt x="151" y="888"/>
                    </a:lnTo>
                    <a:lnTo>
                      <a:pt x="169" y="888"/>
                    </a:lnTo>
                    <a:lnTo>
                      <a:pt x="186" y="888"/>
                    </a:lnTo>
                    <a:lnTo>
                      <a:pt x="205" y="883"/>
                    </a:lnTo>
                    <a:lnTo>
                      <a:pt x="225" y="874"/>
                    </a:lnTo>
                    <a:lnTo>
                      <a:pt x="244" y="863"/>
                    </a:lnTo>
                    <a:lnTo>
                      <a:pt x="265" y="846"/>
                    </a:lnTo>
                    <a:lnTo>
                      <a:pt x="275" y="837"/>
                    </a:lnTo>
                    <a:lnTo>
                      <a:pt x="286" y="825"/>
                    </a:lnTo>
                    <a:lnTo>
                      <a:pt x="306" y="796"/>
                    </a:lnTo>
                    <a:lnTo>
                      <a:pt x="329" y="761"/>
                    </a:lnTo>
                    <a:lnTo>
                      <a:pt x="350" y="721"/>
                    </a:lnTo>
                    <a:lnTo>
                      <a:pt x="373" y="676"/>
                    </a:lnTo>
                    <a:lnTo>
                      <a:pt x="395" y="629"/>
                    </a:lnTo>
                    <a:lnTo>
                      <a:pt x="418" y="578"/>
                    </a:lnTo>
                    <a:lnTo>
                      <a:pt x="442" y="527"/>
                    </a:lnTo>
                    <a:lnTo>
                      <a:pt x="491" y="423"/>
                    </a:lnTo>
                    <a:lnTo>
                      <a:pt x="515" y="373"/>
                    </a:lnTo>
                    <a:lnTo>
                      <a:pt x="542" y="325"/>
                    </a:lnTo>
                    <a:lnTo>
                      <a:pt x="568" y="280"/>
                    </a:lnTo>
                    <a:lnTo>
                      <a:pt x="596" y="240"/>
                    </a:lnTo>
                    <a:lnTo>
                      <a:pt x="623" y="204"/>
                    </a:lnTo>
                    <a:lnTo>
                      <a:pt x="651" y="175"/>
                    </a:lnTo>
                    <a:lnTo>
                      <a:pt x="681" y="149"/>
                    </a:lnTo>
                    <a:lnTo>
                      <a:pt x="711" y="128"/>
                    </a:lnTo>
                    <a:lnTo>
                      <a:pt x="742" y="108"/>
                    </a:lnTo>
                    <a:lnTo>
                      <a:pt x="775" y="89"/>
                    </a:lnTo>
                    <a:lnTo>
                      <a:pt x="808" y="73"/>
                    </a:lnTo>
                    <a:lnTo>
                      <a:pt x="843" y="59"/>
                    </a:lnTo>
                    <a:lnTo>
                      <a:pt x="876" y="46"/>
                    </a:lnTo>
                    <a:lnTo>
                      <a:pt x="911" y="35"/>
                    </a:lnTo>
                    <a:lnTo>
                      <a:pt x="981" y="19"/>
                    </a:lnTo>
                    <a:lnTo>
                      <a:pt x="1050" y="8"/>
                    </a:lnTo>
                    <a:lnTo>
                      <a:pt x="1116" y="2"/>
                    </a:lnTo>
                    <a:lnTo>
                      <a:pt x="1179" y="0"/>
                    </a:lnTo>
                    <a:lnTo>
                      <a:pt x="1238" y="2"/>
                    </a:lnTo>
                    <a:lnTo>
                      <a:pt x="1296" y="8"/>
                    </a:lnTo>
                    <a:lnTo>
                      <a:pt x="1350" y="17"/>
                    </a:lnTo>
                    <a:lnTo>
                      <a:pt x="1402" y="31"/>
                    </a:lnTo>
                    <a:lnTo>
                      <a:pt x="1428" y="42"/>
                    </a:lnTo>
                    <a:lnTo>
                      <a:pt x="1454" y="55"/>
                    </a:lnTo>
                    <a:lnTo>
                      <a:pt x="1481" y="68"/>
                    </a:lnTo>
                    <a:lnTo>
                      <a:pt x="1507" y="84"/>
                    </a:lnTo>
                    <a:lnTo>
                      <a:pt x="1535" y="104"/>
                    </a:lnTo>
                    <a:lnTo>
                      <a:pt x="1561" y="124"/>
                    </a:lnTo>
                    <a:lnTo>
                      <a:pt x="1589" y="147"/>
                    </a:lnTo>
                    <a:lnTo>
                      <a:pt x="1616" y="175"/>
                    </a:lnTo>
                    <a:lnTo>
                      <a:pt x="1646" y="206"/>
                    </a:lnTo>
                    <a:lnTo>
                      <a:pt x="1674" y="244"/>
                    </a:lnTo>
                    <a:lnTo>
                      <a:pt x="1703" y="285"/>
                    </a:lnTo>
                    <a:lnTo>
                      <a:pt x="1733" y="331"/>
                    </a:lnTo>
                    <a:lnTo>
                      <a:pt x="1763" y="380"/>
                    </a:lnTo>
                    <a:lnTo>
                      <a:pt x="1792" y="431"/>
                    </a:lnTo>
                    <a:lnTo>
                      <a:pt x="1852" y="538"/>
                    </a:lnTo>
                    <a:lnTo>
                      <a:pt x="1883" y="590"/>
                    </a:lnTo>
                    <a:lnTo>
                      <a:pt x="1913" y="641"/>
                    </a:lnTo>
                    <a:lnTo>
                      <a:pt x="1942" y="690"/>
                    </a:lnTo>
                    <a:lnTo>
                      <a:pt x="1973" y="737"/>
                    </a:lnTo>
                    <a:lnTo>
                      <a:pt x="2003" y="779"/>
                    </a:lnTo>
                    <a:lnTo>
                      <a:pt x="2034" y="817"/>
                    </a:lnTo>
                    <a:lnTo>
                      <a:pt x="2064" y="848"/>
                    </a:lnTo>
                    <a:lnTo>
                      <a:pt x="2080" y="863"/>
                    </a:lnTo>
                    <a:lnTo>
                      <a:pt x="2095" y="874"/>
                    </a:lnTo>
                    <a:lnTo>
                      <a:pt x="2127" y="892"/>
                    </a:lnTo>
                    <a:lnTo>
                      <a:pt x="2160" y="904"/>
                    </a:lnTo>
                    <a:lnTo>
                      <a:pt x="2193" y="914"/>
                    </a:lnTo>
                    <a:lnTo>
                      <a:pt x="2228" y="917"/>
                    </a:lnTo>
                    <a:lnTo>
                      <a:pt x="2264" y="917"/>
                    </a:lnTo>
                    <a:lnTo>
                      <a:pt x="2299" y="914"/>
                    </a:lnTo>
                    <a:lnTo>
                      <a:pt x="2334" y="908"/>
                    </a:lnTo>
                    <a:lnTo>
                      <a:pt x="2369" y="901"/>
                    </a:lnTo>
                    <a:lnTo>
                      <a:pt x="2435" y="883"/>
                    </a:lnTo>
                    <a:lnTo>
                      <a:pt x="2466" y="872"/>
                    </a:lnTo>
                    <a:lnTo>
                      <a:pt x="2496" y="863"/>
                    </a:lnTo>
                    <a:lnTo>
                      <a:pt x="2522" y="854"/>
                    </a:lnTo>
                    <a:lnTo>
                      <a:pt x="2545" y="846"/>
                    </a:lnTo>
                    <a:lnTo>
                      <a:pt x="2566" y="841"/>
                    </a:lnTo>
                    <a:lnTo>
                      <a:pt x="2583" y="837"/>
                    </a:lnTo>
                    <a:lnTo>
                      <a:pt x="0" y="777"/>
                    </a:lnTo>
                    <a:close/>
                  </a:path>
                </a:pathLst>
              </a:custGeom>
              <a:solidFill>
                <a:srgbClr val="CC99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68" name="Freeform 5"/>
              <p:cNvSpPr>
                <a:spLocks/>
              </p:cNvSpPr>
              <p:nvPr/>
            </p:nvSpPr>
            <p:spPr bwMode="auto">
              <a:xfrm>
                <a:off x="365" y="2242"/>
                <a:ext cx="2590" cy="931"/>
              </a:xfrm>
              <a:custGeom>
                <a:avLst/>
                <a:gdLst>
                  <a:gd name="T0" fmla="*/ 28 w 2590"/>
                  <a:gd name="T1" fmla="*/ 819 h 931"/>
                  <a:gd name="T2" fmla="*/ 101 w 2590"/>
                  <a:gd name="T3" fmla="*/ 881 h 931"/>
                  <a:gd name="T4" fmla="*/ 139 w 2590"/>
                  <a:gd name="T5" fmla="*/ 897 h 931"/>
                  <a:gd name="T6" fmla="*/ 191 w 2590"/>
                  <a:gd name="T7" fmla="*/ 902 h 931"/>
                  <a:gd name="T8" fmla="*/ 235 w 2590"/>
                  <a:gd name="T9" fmla="*/ 886 h 931"/>
                  <a:gd name="T10" fmla="*/ 285 w 2590"/>
                  <a:gd name="T11" fmla="*/ 850 h 931"/>
                  <a:gd name="T12" fmla="*/ 339 w 2590"/>
                  <a:gd name="T13" fmla="*/ 773 h 931"/>
                  <a:gd name="T14" fmla="*/ 406 w 2590"/>
                  <a:gd name="T15" fmla="*/ 641 h 931"/>
                  <a:gd name="T16" fmla="*/ 501 w 2590"/>
                  <a:gd name="T17" fmla="*/ 436 h 931"/>
                  <a:gd name="T18" fmla="*/ 578 w 2590"/>
                  <a:gd name="T19" fmla="*/ 292 h 931"/>
                  <a:gd name="T20" fmla="*/ 662 w 2590"/>
                  <a:gd name="T21" fmla="*/ 187 h 931"/>
                  <a:gd name="T22" fmla="*/ 752 w 2590"/>
                  <a:gd name="T23" fmla="*/ 120 h 931"/>
                  <a:gd name="T24" fmla="*/ 813 w 2590"/>
                  <a:gd name="T25" fmla="*/ 80 h 931"/>
                  <a:gd name="T26" fmla="*/ 881 w 2590"/>
                  <a:gd name="T27" fmla="*/ 60 h 931"/>
                  <a:gd name="T28" fmla="*/ 1055 w 2590"/>
                  <a:gd name="T29" fmla="*/ 22 h 931"/>
                  <a:gd name="T30" fmla="*/ 1243 w 2590"/>
                  <a:gd name="T31" fmla="*/ 17 h 931"/>
                  <a:gd name="T32" fmla="*/ 1407 w 2590"/>
                  <a:gd name="T33" fmla="*/ 46 h 931"/>
                  <a:gd name="T34" fmla="*/ 1428 w 2590"/>
                  <a:gd name="T35" fmla="*/ 55 h 931"/>
                  <a:gd name="T36" fmla="*/ 1506 w 2590"/>
                  <a:gd name="T37" fmla="*/ 96 h 931"/>
                  <a:gd name="T38" fmla="*/ 1588 w 2590"/>
                  <a:gd name="T39" fmla="*/ 160 h 931"/>
                  <a:gd name="T40" fmla="*/ 1674 w 2590"/>
                  <a:gd name="T41" fmla="*/ 256 h 931"/>
                  <a:gd name="T42" fmla="*/ 1762 w 2590"/>
                  <a:gd name="T43" fmla="*/ 392 h 931"/>
                  <a:gd name="T44" fmla="*/ 1883 w 2590"/>
                  <a:gd name="T45" fmla="*/ 603 h 931"/>
                  <a:gd name="T46" fmla="*/ 1973 w 2590"/>
                  <a:gd name="T47" fmla="*/ 750 h 931"/>
                  <a:gd name="T48" fmla="*/ 2064 w 2590"/>
                  <a:gd name="T49" fmla="*/ 861 h 931"/>
                  <a:gd name="T50" fmla="*/ 2127 w 2590"/>
                  <a:gd name="T51" fmla="*/ 904 h 931"/>
                  <a:gd name="T52" fmla="*/ 2198 w 2590"/>
                  <a:gd name="T53" fmla="*/ 928 h 931"/>
                  <a:gd name="T54" fmla="*/ 2304 w 2590"/>
                  <a:gd name="T55" fmla="*/ 928 h 931"/>
                  <a:gd name="T56" fmla="*/ 2440 w 2590"/>
                  <a:gd name="T57" fmla="*/ 897 h 931"/>
                  <a:gd name="T58" fmla="*/ 2527 w 2590"/>
                  <a:gd name="T59" fmla="*/ 868 h 931"/>
                  <a:gd name="T60" fmla="*/ 2590 w 2590"/>
                  <a:gd name="T61" fmla="*/ 852 h 931"/>
                  <a:gd name="T62" fmla="*/ 2550 w 2590"/>
                  <a:gd name="T63" fmla="*/ 846 h 931"/>
                  <a:gd name="T64" fmla="*/ 2471 w 2590"/>
                  <a:gd name="T65" fmla="*/ 871 h 931"/>
                  <a:gd name="T66" fmla="*/ 2339 w 2590"/>
                  <a:gd name="T67" fmla="*/ 908 h 931"/>
                  <a:gd name="T68" fmla="*/ 2233 w 2590"/>
                  <a:gd name="T69" fmla="*/ 917 h 931"/>
                  <a:gd name="T70" fmla="*/ 2132 w 2590"/>
                  <a:gd name="T71" fmla="*/ 891 h 931"/>
                  <a:gd name="T72" fmla="*/ 2104 w 2590"/>
                  <a:gd name="T73" fmla="*/ 875 h 931"/>
                  <a:gd name="T74" fmla="*/ 2045 w 2590"/>
                  <a:gd name="T75" fmla="*/ 819 h 931"/>
                  <a:gd name="T76" fmla="*/ 1952 w 2590"/>
                  <a:gd name="T77" fmla="*/ 692 h 931"/>
                  <a:gd name="T78" fmla="*/ 1862 w 2590"/>
                  <a:gd name="T79" fmla="*/ 539 h 931"/>
                  <a:gd name="T80" fmla="*/ 1743 w 2590"/>
                  <a:gd name="T81" fmla="*/ 332 h 931"/>
                  <a:gd name="T82" fmla="*/ 1656 w 2590"/>
                  <a:gd name="T83" fmla="*/ 207 h 931"/>
                  <a:gd name="T84" fmla="*/ 1571 w 2590"/>
                  <a:gd name="T85" fmla="*/ 125 h 931"/>
                  <a:gd name="T86" fmla="*/ 1491 w 2590"/>
                  <a:gd name="T87" fmla="*/ 69 h 931"/>
                  <a:gd name="T88" fmla="*/ 1433 w 2590"/>
                  <a:gd name="T89" fmla="*/ 42 h 931"/>
                  <a:gd name="T90" fmla="*/ 1301 w 2590"/>
                  <a:gd name="T91" fmla="*/ 7 h 931"/>
                  <a:gd name="T92" fmla="*/ 1121 w 2590"/>
                  <a:gd name="T93" fmla="*/ 2 h 931"/>
                  <a:gd name="T94" fmla="*/ 916 w 2590"/>
                  <a:gd name="T95" fmla="*/ 35 h 931"/>
                  <a:gd name="T96" fmla="*/ 813 w 2590"/>
                  <a:gd name="T97" fmla="*/ 73 h 931"/>
                  <a:gd name="T98" fmla="*/ 742 w 2590"/>
                  <a:gd name="T99" fmla="*/ 109 h 931"/>
                  <a:gd name="T100" fmla="*/ 653 w 2590"/>
                  <a:gd name="T101" fmla="*/ 176 h 931"/>
                  <a:gd name="T102" fmla="*/ 568 w 2590"/>
                  <a:gd name="T103" fmla="*/ 282 h 931"/>
                  <a:gd name="T104" fmla="*/ 491 w 2590"/>
                  <a:gd name="T105" fmla="*/ 425 h 931"/>
                  <a:gd name="T106" fmla="*/ 395 w 2590"/>
                  <a:gd name="T107" fmla="*/ 630 h 931"/>
                  <a:gd name="T108" fmla="*/ 329 w 2590"/>
                  <a:gd name="T109" fmla="*/ 763 h 931"/>
                  <a:gd name="T110" fmla="*/ 275 w 2590"/>
                  <a:gd name="T111" fmla="*/ 839 h 931"/>
                  <a:gd name="T112" fmla="*/ 224 w 2590"/>
                  <a:gd name="T113" fmla="*/ 875 h 931"/>
                  <a:gd name="T114" fmla="*/ 210 w 2590"/>
                  <a:gd name="T115" fmla="*/ 882 h 931"/>
                  <a:gd name="T116" fmla="*/ 156 w 2590"/>
                  <a:gd name="T117" fmla="*/ 888 h 931"/>
                  <a:gd name="T118" fmla="*/ 122 w 2590"/>
                  <a:gd name="T119" fmla="*/ 884 h 931"/>
                  <a:gd name="T120" fmla="*/ 95 w 2590"/>
                  <a:gd name="T121" fmla="*/ 861 h 931"/>
                  <a:gd name="T122" fmla="*/ 10 w 2590"/>
                  <a:gd name="T123" fmla="*/ 781 h 931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w 2590"/>
                  <a:gd name="T187" fmla="*/ 0 h 931"/>
                  <a:gd name="T188" fmla="*/ 2590 w 2590"/>
                  <a:gd name="T189" fmla="*/ 931 h 931"/>
                </a:gdLst>
                <a:ahLst/>
                <a:cxnLst>
                  <a:cxn ang="T124">
                    <a:pos x="T0" y="T1"/>
                  </a:cxn>
                  <a:cxn ang="T125">
                    <a:pos x="T2" y="T3"/>
                  </a:cxn>
                  <a:cxn ang="T126">
                    <a:pos x="T4" y="T5"/>
                  </a:cxn>
                  <a:cxn ang="T127">
                    <a:pos x="T6" y="T7"/>
                  </a:cxn>
                  <a:cxn ang="T128">
                    <a:pos x="T8" y="T9"/>
                  </a:cxn>
                  <a:cxn ang="T129">
                    <a:pos x="T10" y="T11"/>
                  </a:cxn>
                  <a:cxn ang="T130">
                    <a:pos x="T12" y="T13"/>
                  </a:cxn>
                  <a:cxn ang="T131">
                    <a:pos x="T14" y="T15"/>
                  </a:cxn>
                  <a:cxn ang="T132">
                    <a:pos x="T16" y="T17"/>
                  </a:cxn>
                  <a:cxn ang="T133">
                    <a:pos x="T18" y="T19"/>
                  </a:cxn>
                  <a:cxn ang="T134">
                    <a:pos x="T20" y="T21"/>
                  </a:cxn>
                  <a:cxn ang="T135">
                    <a:pos x="T22" y="T23"/>
                  </a:cxn>
                  <a:cxn ang="T136">
                    <a:pos x="T24" y="T25"/>
                  </a:cxn>
                  <a:cxn ang="T137">
                    <a:pos x="T26" y="T27"/>
                  </a:cxn>
                  <a:cxn ang="T138">
                    <a:pos x="T28" y="T29"/>
                  </a:cxn>
                  <a:cxn ang="T139">
                    <a:pos x="T30" y="T31"/>
                  </a:cxn>
                  <a:cxn ang="T140">
                    <a:pos x="T32" y="T33"/>
                  </a:cxn>
                  <a:cxn ang="T141">
                    <a:pos x="T34" y="T35"/>
                  </a:cxn>
                  <a:cxn ang="T142">
                    <a:pos x="T36" y="T37"/>
                  </a:cxn>
                  <a:cxn ang="T143">
                    <a:pos x="T38" y="T39"/>
                  </a:cxn>
                  <a:cxn ang="T144">
                    <a:pos x="T40" y="T41"/>
                  </a:cxn>
                  <a:cxn ang="T145">
                    <a:pos x="T42" y="T43"/>
                  </a:cxn>
                  <a:cxn ang="T146">
                    <a:pos x="T44" y="T45"/>
                  </a:cxn>
                  <a:cxn ang="T147">
                    <a:pos x="T46" y="T47"/>
                  </a:cxn>
                  <a:cxn ang="T148">
                    <a:pos x="T48" y="T49"/>
                  </a:cxn>
                  <a:cxn ang="T149">
                    <a:pos x="T50" y="T51"/>
                  </a:cxn>
                  <a:cxn ang="T150">
                    <a:pos x="T52" y="T53"/>
                  </a:cxn>
                  <a:cxn ang="T151">
                    <a:pos x="T54" y="T55"/>
                  </a:cxn>
                  <a:cxn ang="T152">
                    <a:pos x="T56" y="T57"/>
                  </a:cxn>
                  <a:cxn ang="T153">
                    <a:pos x="T58" y="T59"/>
                  </a:cxn>
                  <a:cxn ang="T154">
                    <a:pos x="T60" y="T61"/>
                  </a:cxn>
                  <a:cxn ang="T155">
                    <a:pos x="T62" y="T63"/>
                  </a:cxn>
                  <a:cxn ang="T156">
                    <a:pos x="T64" y="T65"/>
                  </a:cxn>
                  <a:cxn ang="T157">
                    <a:pos x="T66" y="T67"/>
                  </a:cxn>
                  <a:cxn ang="T158">
                    <a:pos x="T68" y="T69"/>
                  </a:cxn>
                  <a:cxn ang="T159">
                    <a:pos x="T70" y="T71"/>
                  </a:cxn>
                  <a:cxn ang="T160">
                    <a:pos x="T72" y="T73"/>
                  </a:cxn>
                  <a:cxn ang="T161">
                    <a:pos x="T74" y="T75"/>
                  </a:cxn>
                  <a:cxn ang="T162">
                    <a:pos x="T76" y="T77"/>
                  </a:cxn>
                  <a:cxn ang="T163">
                    <a:pos x="T78" y="T79"/>
                  </a:cxn>
                  <a:cxn ang="T164">
                    <a:pos x="T80" y="T81"/>
                  </a:cxn>
                  <a:cxn ang="T165">
                    <a:pos x="T82" y="T83"/>
                  </a:cxn>
                  <a:cxn ang="T166">
                    <a:pos x="T84" y="T85"/>
                  </a:cxn>
                  <a:cxn ang="T167">
                    <a:pos x="T86" y="T87"/>
                  </a:cxn>
                  <a:cxn ang="T168">
                    <a:pos x="T88" y="T89"/>
                  </a:cxn>
                  <a:cxn ang="T169">
                    <a:pos x="T90" y="T91"/>
                  </a:cxn>
                  <a:cxn ang="T170">
                    <a:pos x="T92" y="T93"/>
                  </a:cxn>
                  <a:cxn ang="T171">
                    <a:pos x="T94" y="T95"/>
                  </a:cxn>
                  <a:cxn ang="T172">
                    <a:pos x="T96" y="T97"/>
                  </a:cxn>
                  <a:cxn ang="T173">
                    <a:pos x="T98" y="T99"/>
                  </a:cxn>
                  <a:cxn ang="T174">
                    <a:pos x="T100" y="T101"/>
                  </a:cxn>
                  <a:cxn ang="T175">
                    <a:pos x="T102" y="T103"/>
                  </a:cxn>
                  <a:cxn ang="T176">
                    <a:pos x="T104" y="T105"/>
                  </a:cxn>
                  <a:cxn ang="T177">
                    <a:pos x="T106" y="T107"/>
                  </a:cxn>
                  <a:cxn ang="T178">
                    <a:pos x="T108" y="T109"/>
                  </a:cxn>
                  <a:cxn ang="T179">
                    <a:pos x="T110" y="T111"/>
                  </a:cxn>
                  <a:cxn ang="T180">
                    <a:pos x="T112" y="T113"/>
                  </a:cxn>
                  <a:cxn ang="T181">
                    <a:pos x="T114" y="T115"/>
                  </a:cxn>
                  <a:cxn ang="T182">
                    <a:pos x="T116" y="T117"/>
                  </a:cxn>
                  <a:cxn ang="T183">
                    <a:pos x="T118" y="T119"/>
                  </a:cxn>
                  <a:cxn ang="T184">
                    <a:pos x="T120" y="T121"/>
                  </a:cxn>
                  <a:cxn ang="T185">
                    <a:pos x="T122" y="T123"/>
                  </a:cxn>
                </a:cxnLst>
                <a:rect l="T186" t="T187" r="T188" b="T189"/>
                <a:pathLst>
                  <a:path w="2590" h="931">
                    <a:moveTo>
                      <a:pt x="10" y="781"/>
                    </a:moveTo>
                    <a:lnTo>
                      <a:pt x="0" y="790"/>
                    </a:lnTo>
                    <a:lnTo>
                      <a:pt x="28" y="819"/>
                    </a:lnTo>
                    <a:lnTo>
                      <a:pt x="55" y="848"/>
                    </a:lnTo>
                    <a:lnTo>
                      <a:pt x="85" y="871"/>
                    </a:lnTo>
                    <a:lnTo>
                      <a:pt x="101" y="881"/>
                    </a:lnTo>
                    <a:lnTo>
                      <a:pt x="116" y="890"/>
                    </a:lnTo>
                    <a:lnTo>
                      <a:pt x="122" y="891"/>
                    </a:lnTo>
                    <a:lnTo>
                      <a:pt x="139" y="897"/>
                    </a:lnTo>
                    <a:lnTo>
                      <a:pt x="156" y="902"/>
                    </a:lnTo>
                    <a:lnTo>
                      <a:pt x="174" y="902"/>
                    </a:lnTo>
                    <a:lnTo>
                      <a:pt x="191" y="902"/>
                    </a:lnTo>
                    <a:lnTo>
                      <a:pt x="210" y="897"/>
                    </a:lnTo>
                    <a:lnTo>
                      <a:pt x="230" y="888"/>
                    </a:lnTo>
                    <a:lnTo>
                      <a:pt x="235" y="886"/>
                    </a:lnTo>
                    <a:lnTo>
                      <a:pt x="254" y="875"/>
                    </a:lnTo>
                    <a:lnTo>
                      <a:pt x="275" y="859"/>
                    </a:lnTo>
                    <a:lnTo>
                      <a:pt x="285" y="850"/>
                    </a:lnTo>
                    <a:lnTo>
                      <a:pt x="296" y="837"/>
                    </a:lnTo>
                    <a:lnTo>
                      <a:pt x="317" y="808"/>
                    </a:lnTo>
                    <a:lnTo>
                      <a:pt x="339" y="773"/>
                    </a:lnTo>
                    <a:lnTo>
                      <a:pt x="360" y="734"/>
                    </a:lnTo>
                    <a:lnTo>
                      <a:pt x="383" y="688"/>
                    </a:lnTo>
                    <a:lnTo>
                      <a:pt x="406" y="641"/>
                    </a:lnTo>
                    <a:lnTo>
                      <a:pt x="428" y="590"/>
                    </a:lnTo>
                    <a:lnTo>
                      <a:pt x="453" y="539"/>
                    </a:lnTo>
                    <a:lnTo>
                      <a:pt x="501" y="436"/>
                    </a:lnTo>
                    <a:lnTo>
                      <a:pt x="526" y="385"/>
                    </a:lnTo>
                    <a:lnTo>
                      <a:pt x="552" y="338"/>
                    </a:lnTo>
                    <a:lnTo>
                      <a:pt x="578" y="292"/>
                    </a:lnTo>
                    <a:lnTo>
                      <a:pt x="606" y="252"/>
                    </a:lnTo>
                    <a:lnTo>
                      <a:pt x="634" y="216"/>
                    </a:lnTo>
                    <a:lnTo>
                      <a:pt x="662" y="187"/>
                    </a:lnTo>
                    <a:lnTo>
                      <a:pt x="691" y="162"/>
                    </a:lnTo>
                    <a:lnTo>
                      <a:pt x="721" y="140"/>
                    </a:lnTo>
                    <a:lnTo>
                      <a:pt x="752" y="120"/>
                    </a:lnTo>
                    <a:lnTo>
                      <a:pt x="785" y="102"/>
                    </a:lnTo>
                    <a:lnTo>
                      <a:pt x="818" y="85"/>
                    </a:lnTo>
                    <a:lnTo>
                      <a:pt x="813" y="80"/>
                    </a:lnTo>
                    <a:lnTo>
                      <a:pt x="813" y="87"/>
                    </a:lnTo>
                    <a:lnTo>
                      <a:pt x="848" y="73"/>
                    </a:lnTo>
                    <a:lnTo>
                      <a:pt x="881" y="60"/>
                    </a:lnTo>
                    <a:lnTo>
                      <a:pt x="916" y="49"/>
                    </a:lnTo>
                    <a:lnTo>
                      <a:pt x="986" y="33"/>
                    </a:lnTo>
                    <a:lnTo>
                      <a:pt x="1055" y="22"/>
                    </a:lnTo>
                    <a:lnTo>
                      <a:pt x="1121" y="17"/>
                    </a:lnTo>
                    <a:lnTo>
                      <a:pt x="1184" y="15"/>
                    </a:lnTo>
                    <a:lnTo>
                      <a:pt x="1243" y="17"/>
                    </a:lnTo>
                    <a:lnTo>
                      <a:pt x="1301" y="22"/>
                    </a:lnTo>
                    <a:lnTo>
                      <a:pt x="1355" y="31"/>
                    </a:lnTo>
                    <a:lnTo>
                      <a:pt x="1407" y="46"/>
                    </a:lnTo>
                    <a:lnTo>
                      <a:pt x="1433" y="56"/>
                    </a:lnTo>
                    <a:lnTo>
                      <a:pt x="1433" y="49"/>
                    </a:lnTo>
                    <a:lnTo>
                      <a:pt x="1428" y="55"/>
                    </a:lnTo>
                    <a:lnTo>
                      <a:pt x="1454" y="67"/>
                    </a:lnTo>
                    <a:lnTo>
                      <a:pt x="1480" y="80"/>
                    </a:lnTo>
                    <a:lnTo>
                      <a:pt x="1506" y="96"/>
                    </a:lnTo>
                    <a:lnTo>
                      <a:pt x="1534" y="116"/>
                    </a:lnTo>
                    <a:lnTo>
                      <a:pt x="1560" y="136"/>
                    </a:lnTo>
                    <a:lnTo>
                      <a:pt x="1588" y="160"/>
                    </a:lnTo>
                    <a:lnTo>
                      <a:pt x="1618" y="187"/>
                    </a:lnTo>
                    <a:lnTo>
                      <a:pt x="1646" y="218"/>
                    </a:lnTo>
                    <a:lnTo>
                      <a:pt x="1674" y="256"/>
                    </a:lnTo>
                    <a:lnTo>
                      <a:pt x="1703" y="298"/>
                    </a:lnTo>
                    <a:lnTo>
                      <a:pt x="1733" y="343"/>
                    </a:lnTo>
                    <a:lnTo>
                      <a:pt x="1762" y="392"/>
                    </a:lnTo>
                    <a:lnTo>
                      <a:pt x="1792" y="443"/>
                    </a:lnTo>
                    <a:lnTo>
                      <a:pt x="1851" y="550"/>
                    </a:lnTo>
                    <a:lnTo>
                      <a:pt x="1883" y="603"/>
                    </a:lnTo>
                    <a:lnTo>
                      <a:pt x="1912" y="654"/>
                    </a:lnTo>
                    <a:lnTo>
                      <a:pt x="1942" y="703"/>
                    </a:lnTo>
                    <a:lnTo>
                      <a:pt x="1973" y="750"/>
                    </a:lnTo>
                    <a:lnTo>
                      <a:pt x="2003" y="792"/>
                    </a:lnTo>
                    <a:lnTo>
                      <a:pt x="2034" y="830"/>
                    </a:lnTo>
                    <a:lnTo>
                      <a:pt x="2064" y="861"/>
                    </a:lnTo>
                    <a:lnTo>
                      <a:pt x="2080" y="875"/>
                    </a:lnTo>
                    <a:lnTo>
                      <a:pt x="2097" y="886"/>
                    </a:lnTo>
                    <a:lnTo>
                      <a:pt x="2127" y="904"/>
                    </a:lnTo>
                    <a:lnTo>
                      <a:pt x="2132" y="906"/>
                    </a:lnTo>
                    <a:lnTo>
                      <a:pt x="2165" y="919"/>
                    </a:lnTo>
                    <a:lnTo>
                      <a:pt x="2198" y="928"/>
                    </a:lnTo>
                    <a:lnTo>
                      <a:pt x="2233" y="931"/>
                    </a:lnTo>
                    <a:lnTo>
                      <a:pt x="2269" y="931"/>
                    </a:lnTo>
                    <a:lnTo>
                      <a:pt x="2304" y="928"/>
                    </a:lnTo>
                    <a:lnTo>
                      <a:pt x="2339" y="922"/>
                    </a:lnTo>
                    <a:lnTo>
                      <a:pt x="2374" y="915"/>
                    </a:lnTo>
                    <a:lnTo>
                      <a:pt x="2440" y="897"/>
                    </a:lnTo>
                    <a:lnTo>
                      <a:pt x="2471" y="886"/>
                    </a:lnTo>
                    <a:lnTo>
                      <a:pt x="2501" y="877"/>
                    </a:lnTo>
                    <a:lnTo>
                      <a:pt x="2527" y="868"/>
                    </a:lnTo>
                    <a:lnTo>
                      <a:pt x="2550" y="861"/>
                    </a:lnTo>
                    <a:lnTo>
                      <a:pt x="2571" y="855"/>
                    </a:lnTo>
                    <a:lnTo>
                      <a:pt x="2590" y="852"/>
                    </a:lnTo>
                    <a:lnTo>
                      <a:pt x="2588" y="837"/>
                    </a:lnTo>
                    <a:lnTo>
                      <a:pt x="2571" y="841"/>
                    </a:lnTo>
                    <a:lnTo>
                      <a:pt x="2550" y="846"/>
                    </a:lnTo>
                    <a:lnTo>
                      <a:pt x="2527" y="853"/>
                    </a:lnTo>
                    <a:lnTo>
                      <a:pt x="2501" y="862"/>
                    </a:lnTo>
                    <a:lnTo>
                      <a:pt x="2471" y="871"/>
                    </a:lnTo>
                    <a:lnTo>
                      <a:pt x="2440" y="882"/>
                    </a:lnTo>
                    <a:lnTo>
                      <a:pt x="2374" y="901"/>
                    </a:lnTo>
                    <a:lnTo>
                      <a:pt x="2339" y="908"/>
                    </a:lnTo>
                    <a:lnTo>
                      <a:pt x="2304" y="913"/>
                    </a:lnTo>
                    <a:lnTo>
                      <a:pt x="2269" y="917"/>
                    </a:lnTo>
                    <a:lnTo>
                      <a:pt x="2233" y="917"/>
                    </a:lnTo>
                    <a:lnTo>
                      <a:pt x="2198" y="913"/>
                    </a:lnTo>
                    <a:lnTo>
                      <a:pt x="2165" y="904"/>
                    </a:lnTo>
                    <a:lnTo>
                      <a:pt x="2132" y="891"/>
                    </a:lnTo>
                    <a:lnTo>
                      <a:pt x="2132" y="899"/>
                    </a:lnTo>
                    <a:lnTo>
                      <a:pt x="2137" y="893"/>
                    </a:lnTo>
                    <a:lnTo>
                      <a:pt x="2104" y="875"/>
                    </a:lnTo>
                    <a:lnTo>
                      <a:pt x="2090" y="864"/>
                    </a:lnTo>
                    <a:lnTo>
                      <a:pt x="2074" y="850"/>
                    </a:lnTo>
                    <a:lnTo>
                      <a:pt x="2045" y="819"/>
                    </a:lnTo>
                    <a:lnTo>
                      <a:pt x="2013" y="781"/>
                    </a:lnTo>
                    <a:lnTo>
                      <a:pt x="1984" y="739"/>
                    </a:lnTo>
                    <a:lnTo>
                      <a:pt x="1952" y="692"/>
                    </a:lnTo>
                    <a:lnTo>
                      <a:pt x="1923" y="643"/>
                    </a:lnTo>
                    <a:lnTo>
                      <a:pt x="1893" y="592"/>
                    </a:lnTo>
                    <a:lnTo>
                      <a:pt x="1862" y="539"/>
                    </a:lnTo>
                    <a:lnTo>
                      <a:pt x="1803" y="432"/>
                    </a:lnTo>
                    <a:lnTo>
                      <a:pt x="1773" y="381"/>
                    </a:lnTo>
                    <a:lnTo>
                      <a:pt x="1743" y="332"/>
                    </a:lnTo>
                    <a:lnTo>
                      <a:pt x="1714" y="287"/>
                    </a:lnTo>
                    <a:lnTo>
                      <a:pt x="1684" y="245"/>
                    </a:lnTo>
                    <a:lnTo>
                      <a:pt x="1656" y="207"/>
                    </a:lnTo>
                    <a:lnTo>
                      <a:pt x="1627" y="176"/>
                    </a:lnTo>
                    <a:lnTo>
                      <a:pt x="1599" y="149"/>
                    </a:lnTo>
                    <a:lnTo>
                      <a:pt x="1571" y="125"/>
                    </a:lnTo>
                    <a:lnTo>
                      <a:pt x="1545" y="105"/>
                    </a:lnTo>
                    <a:lnTo>
                      <a:pt x="1517" y="85"/>
                    </a:lnTo>
                    <a:lnTo>
                      <a:pt x="1491" y="69"/>
                    </a:lnTo>
                    <a:lnTo>
                      <a:pt x="1465" y="56"/>
                    </a:lnTo>
                    <a:lnTo>
                      <a:pt x="1438" y="44"/>
                    </a:lnTo>
                    <a:lnTo>
                      <a:pt x="1433" y="42"/>
                    </a:lnTo>
                    <a:lnTo>
                      <a:pt x="1407" y="31"/>
                    </a:lnTo>
                    <a:lnTo>
                      <a:pt x="1355" y="17"/>
                    </a:lnTo>
                    <a:lnTo>
                      <a:pt x="1301" y="7"/>
                    </a:lnTo>
                    <a:lnTo>
                      <a:pt x="1243" y="2"/>
                    </a:lnTo>
                    <a:lnTo>
                      <a:pt x="1184" y="0"/>
                    </a:lnTo>
                    <a:lnTo>
                      <a:pt x="1121" y="2"/>
                    </a:lnTo>
                    <a:lnTo>
                      <a:pt x="1055" y="7"/>
                    </a:lnTo>
                    <a:lnTo>
                      <a:pt x="986" y="18"/>
                    </a:lnTo>
                    <a:lnTo>
                      <a:pt x="916" y="35"/>
                    </a:lnTo>
                    <a:lnTo>
                      <a:pt x="881" y="46"/>
                    </a:lnTo>
                    <a:lnTo>
                      <a:pt x="848" y="58"/>
                    </a:lnTo>
                    <a:lnTo>
                      <a:pt x="813" y="73"/>
                    </a:lnTo>
                    <a:lnTo>
                      <a:pt x="808" y="75"/>
                    </a:lnTo>
                    <a:lnTo>
                      <a:pt x="775" y="91"/>
                    </a:lnTo>
                    <a:lnTo>
                      <a:pt x="742" y="109"/>
                    </a:lnTo>
                    <a:lnTo>
                      <a:pt x="710" y="129"/>
                    </a:lnTo>
                    <a:lnTo>
                      <a:pt x="681" y="151"/>
                    </a:lnTo>
                    <a:lnTo>
                      <a:pt x="653" y="176"/>
                    </a:lnTo>
                    <a:lnTo>
                      <a:pt x="623" y="205"/>
                    </a:lnTo>
                    <a:lnTo>
                      <a:pt x="595" y="242"/>
                    </a:lnTo>
                    <a:lnTo>
                      <a:pt x="568" y="282"/>
                    </a:lnTo>
                    <a:lnTo>
                      <a:pt x="541" y="327"/>
                    </a:lnTo>
                    <a:lnTo>
                      <a:pt x="515" y="374"/>
                    </a:lnTo>
                    <a:lnTo>
                      <a:pt x="491" y="425"/>
                    </a:lnTo>
                    <a:lnTo>
                      <a:pt x="442" y="528"/>
                    </a:lnTo>
                    <a:lnTo>
                      <a:pt x="418" y="579"/>
                    </a:lnTo>
                    <a:lnTo>
                      <a:pt x="395" y="630"/>
                    </a:lnTo>
                    <a:lnTo>
                      <a:pt x="372" y="677"/>
                    </a:lnTo>
                    <a:lnTo>
                      <a:pt x="350" y="723"/>
                    </a:lnTo>
                    <a:lnTo>
                      <a:pt x="329" y="763"/>
                    </a:lnTo>
                    <a:lnTo>
                      <a:pt x="306" y="797"/>
                    </a:lnTo>
                    <a:lnTo>
                      <a:pt x="285" y="826"/>
                    </a:lnTo>
                    <a:lnTo>
                      <a:pt x="275" y="839"/>
                    </a:lnTo>
                    <a:lnTo>
                      <a:pt x="266" y="848"/>
                    </a:lnTo>
                    <a:lnTo>
                      <a:pt x="244" y="864"/>
                    </a:lnTo>
                    <a:lnTo>
                      <a:pt x="224" y="875"/>
                    </a:lnTo>
                    <a:lnTo>
                      <a:pt x="230" y="881"/>
                    </a:lnTo>
                    <a:lnTo>
                      <a:pt x="230" y="873"/>
                    </a:lnTo>
                    <a:lnTo>
                      <a:pt x="210" y="882"/>
                    </a:lnTo>
                    <a:lnTo>
                      <a:pt x="191" y="888"/>
                    </a:lnTo>
                    <a:lnTo>
                      <a:pt x="174" y="888"/>
                    </a:lnTo>
                    <a:lnTo>
                      <a:pt x="156" y="888"/>
                    </a:lnTo>
                    <a:lnTo>
                      <a:pt x="139" y="882"/>
                    </a:lnTo>
                    <a:lnTo>
                      <a:pt x="122" y="877"/>
                    </a:lnTo>
                    <a:lnTo>
                      <a:pt x="122" y="884"/>
                    </a:lnTo>
                    <a:lnTo>
                      <a:pt x="127" y="879"/>
                    </a:lnTo>
                    <a:lnTo>
                      <a:pt x="111" y="870"/>
                    </a:lnTo>
                    <a:lnTo>
                      <a:pt x="95" y="861"/>
                    </a:lnTo>
                    <a:lnTo>
                      <a:pt x="66" y="837"/>
                    </a:lnTo>
                    <a:lnTo>
                      <a:pt x="38" y="808"/>
                    </a:lnTo>
                    <a:lnTo>
                      <a:pt x="10" y="781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</p:grpSp>
        <p:grpSp>
          <p:nvGrpSpPr>
            <p:cNvPr id="6" name="Group 6"/>
            <p:cNvGrpSpPr>
              <a:grpSpLocks/>
            </p:cNvGrpSpPr>
            <p:nvPr/>
          </p:nvGrpSpPr>
          <p:grpSpPr bwMode="auto">
            <a:xfrm>
              <a:off x="429" y="3137"/>
              <a:ext cx="2397" cy="895"/>
              <a:chOff x="429" y="2418"/>
              <a:chExt cx="2397" cy="895"/>
            </a:xfrm>
          </p:grpSpPr>
          <p:sp>
            <p:nvSpPr>
              <p:cNvPr id="65" name="Freeform 7"/>
              <p:cNvSpPr>
                <a:spLocks/>
              </p:cNvSpPr>
              <p:nvPr/>
            </p:nvSpPr>
            <p:spPr bwMode="auto">
              <a:xfrm>
                <a:off x="433" y="2424"/>
                <a:ext cx="2393" cy="884"/>
              </a:xfrm>
              <a:custGeom>
                <a:avLst/>
                <a:gdLst>
                  <a:gd name="T0" fmla="*/ 26 w 2393"/>
                  <a:gd name="T1" fmla="*/ 777 h 884"/>
                  <a:gd name="T2" fmla="*/ 80 w 2393"/>
                  <a:gd name="T3" fmla="*/ 827 h 884"/>
                  <a:gd name="T4" fmla="*/ 108 w 2393"/>
                  <a:gd name="T5" fmla="*/ 846 h 884"/>
                  <a:gd name="T6" fmla="*/ 139 w 2393"/>
                  <a:gd name="T7" fmla="*/ 856 h 884"/>
                  <a:gd name="T8" fmla="*/ 172 w 2393"/>
                  <a:gd name="T9" fmla="*/ 856 h 884"/>
                  <a:gd name="T10" fmla="*/ 207 w 2393"/>
                  <a:gd name="T11" fmla="*/ 844 h 884"/>
                  <a:gd name="T12" fmla="*/ 245 w 2393"/>
                  <a:gd name="T13" fmla="*/ 817 h 884"/>
                  <a:gd name="T14" fmla="*/ 264 w 2393"/>
                  <a:gd name="T15" fmla="*/ 795 h 884"/>
                  <a:gd name="T16" fmla="*/ 304 w 2393"/>
                  <a:gd name="T17" fmla="*/ 733 h 884"/>
                  <a:gd name="T18" fmla="*/ 344 w 2393"/>
                  <a:gd name="T19" fmla="*/ 653 h 884"/>
                  <a:gd name="T20" fmla="*/ 388 w 2393"/>
                  <a:gd name="T21" fmla="*/ 559 h 884"/>
                  <a:gd name="T22" fmla="*/ 454 w 2393"/>
                  <a:gd name="T23" fmla="*/ 408 h 884"/>
                  <a:gd name="T24" fmla="*/ 501 w 2393"/>
                  <a:gd name="T25" fmla="*/ 314 h 884"/>
                  <a:gd name="T26" fmla="*/ 550 w 2393"/>
                  <a:gd name="T27" fmla="*/ 232 h 884"/>
                  <a:gd name="T28" fmla="*/ 602 w 2393"/>
                  <a:gd name="T29" fmla="*/ 169 h 884"/>
                  <a:gd name="T30" fmla="*/ 658 w 2393"/>
                  <a:gd name="T31" fmla="*/ 123 h 884"/>
                  <a:gd name="T32" fmla="*/ 717 w 2393"/>
                  <a:gd name="T33" fmla="*/ 85 h 884"/>
                  <a:gd name="T34" fmla="*/ 780 w 2393"/>
                  <a:gd name="T35" fmla="*/ 56 h 884"/>
                  <a:gd name="T36" fmla="*/ 909 w 2393"/>
                  <a:gd name="T37" fmla="*/ 18 h 884"/>
                  <a:gd name="T38" fmla="*/ 1034 w 2393"/>
                  <a:gd name="T39" fmla="*/ 2 h 884"/>
                  <a:gd name="T40" fmla="*/ 1148 w 2393"/>
                  <a:gd name="T41" fmla="*/ 2 h 884"/>
                  <a:gd name="T42" fmla="*/ 1250 w 2393"/>
                  <a:gd name="T43" fmla="*/ 16 h 884"/>
                  <a:gd name="T44" fmla="*/ 1323 w 2393"/>
                  <a:gd name="T45" fmla="*/ 40 h 884"/>
                  <a:gd name="T46" fmla="*/ 1372 w 2393"/>
                  <a:gd name="T47" fmla="*/ 65 h 884"/>
                  <a:gd name="T48" fmla="*/ 1421 w 2393"/>
                  <a:gd name="T49" fmla="*/ 100 h 884"/>
                  <a:gd name="T50" fmla="*/ 1472 w 2393"/>
                  <a:gd name="T51" fmla="*/ 143 h 884"/>
                  <a:gd name="T52" fmla="*/ 1524 w 2393"/>
                  <a:gd name="T53" fmla="*/ 199 h 884"/>
                  <a:gd name="T54" fmla="*/ 1578 w 2393"/>
                  <a:gd name="T55" fmla="*/ 274 h 884"/>
                  <a:gd name="T56" fmla="*/ 1634 w 2393"/>
                  <a:gd name="T57" fmla="*/ 366 h 884"/>
                  <a:gd name="T58" fmla="*/ 1715 w 2393"/>
                  <a:gd name="T59" fmla="*/ 517 h 884"/>
                  <a:gd name="T60" fmla="*/ 1771 w 2393"/>
                  <a:gd name="T61" fmla="*/ 619 h 884"/>
                  <a:gd name="T62" fmla="*/ 1827 w 2393"/>
                  <a:gd name="T63" fmla="*/ 709 h 884"/>
                  <a:gd name="T64" fmla="*/ 1884 w 2393"/>
                  <a:gd name="T65" fmla="*/ 788 h 884"/>
                  <a:gd name="T66" fmla="*/ 1940 w 2393"/>
                  <a:gd name="T67" fmla="*/ 842 h 884"/>
                  <a:gd name="T68" fmla="*/ 1999 w 2393"/>
                  <a:gd name="T69" fmla="*/ 873 h 884"/>
                  <a:gd name="T70" fmla="*/ 2064 w 2393"/>
                  <a:gd name="T71" fmla="*/ 884 h 884"/>
                  <a:gd name="T72" fmla="*/ 2130 w 2393"/>
                  <a:gd name="T73" fmla="*/ 882 h 884"/>
                  <a:gd name="T74" fmla="*/ 2196 w 2393"/>
                  <a:gd name="T75" fmla="*/ 869 h 884"/>
                  <a:gd name="T76" fmla="*/ 2285 w 2393"/>
                  <a:gd name="T77" fmla="*/ 842 h 884"/>
                  <a:gd name="T78" fmla="*/ 2337 w 2393"/>
                  <a:gd name="T79" fmla="*/ 824 h 884"/>
                  <a:gd name="T80" fmla="*/ 2377 w 2393"/>
                  <a:gd name="T81" fmla="*/ 811 h 884"/>
                  <a:gd name="T82" fmla="*/ 0 w 2393"/>
                  <a:gd name="T83" fmla="*/ 749 h 884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w 2393"/>
                  <a:gd name="T127" fmla="*/ 0 h 884"/>
                  <a:gd name="T128" fmla="*/ 2393 w 2393"/>
                  <a:gd name="T129" fmla="*/ 884 h 884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T126" t="T127" r="T128" b="T129"/>
                <a:pathLst>
                  <a:path w="2393" h="884">
                    <a:moveTo>
                      <a:pt x="0" y="749"/>
                    </a:moveTo>
                    <a:lnTo>
                      <a:pt x="26" y="777"/>
                    </a:lnTo>
                    <a:lnTo>
                      <a:pt x="52" y="804"/>
                    </a:lnTo>
                    <a:lnTo>
                      <a:pt x="80" y="827"/>
                    </a:lnTo>
                    <a:lnTo>
                      <a:pt x="94" y="838"/>
                    </a:lnTo>
                    <a:lnTo>
                      <a:pt x="108" y="846"/>
                    </a:lnTo>
                    <a:lnTo>
                      <a:pt x="123" y="851"/>
                    </a:lnTo>
                    <a:lnTo>
                      <a:pt x="139" y="856"/>
                    </a:lnTo>
                    <a:lnTo>
                      <a:pt x="155" y="856"/>
                    </a:lnTo>
                    <a:lnTo>
                      <a:pt x="172" y="856"/>
                    </a:lnTo>
                    <a:lnTo>
                      <a:pt x="189" y="851"/>
                    </a:lnTo>
                    <a:lnTo>
                      <a:pt x="207" y="844"/>
                    </a:lnTo>
                    <a:lnTo>
                      <a:pt x="226" y="831"/>
                    </a:lnTo>
                    <a:lnTo>
                      <a:pt x="245" y="817"/>
                    </a:lnTo>
                    <a:lnTo>
                      <a:pt x="256" y="807"/>
                    </a:lnTo>
                    <a:lnTo>
                      <a:pt x="264" y="795"/>
                    </a:lnTo>
                    <a:lnTo>
                      <a:pt x="284" y="768"/>
                    </a:lnTo>
                    <a:lnTo>
                      <a:pt x="304" y="733"/>
                    </a:lnTo>
                    <a:lnTo>
                      <a:pt x="325" y="695"/>
                    </a:lnTo>
                    <a:lnTo>
                      <a:pt x="344" y="653"/>
                    </a:lnTo>
                    <a:lnTo>
                      <a:pt x="365" y="606"/>
                    </a:lnTo>
                    <a:lnTo>
                      <a:pt x="388" y="559"/>
                    </a:lnTo>
                    <a:lnTo>
                      <a:pt x="409" y="508"/>
                    </a:lnTo>
                    <a:lnTo>
                      <a:pt x="454" y="408"/>
                    </a:lnTo>
                    <a:lnTo>
                      <a:pt x="477" y="359"/>
                    </a:lnTo>
                    <a:lnTo>
                      <a:pt x="501" y="314"/>
                    </a:lnTo>
                    <a:lnTo>
                      <a:pt x="526" y="270"/>
                    </a:lnTo>
                    <a:lnTo>
                      <a:pt x="550" y="232"/>
                    </a:lnTo>
                    <a:lnTo>
                      <a:pt x="576" y="198"/>
                    </a:lnTo>
                    <a:lnTo>
                      <a:pt x="602" y="169"/>
                    </a:lnTo>
                    <a:lnTo>
                      <a:pt x="630" y="145"/>
                    </a:lnTo>
                    <a:lnTo>
                      <a:pt x="658" y="123"/>
                    </a:lnTo>
                    <a:lnTo>
                      <a:pt x="688" y="103"/>
                    </a:lnTo>
                    <a:lnTo>
                      <a:pt x="717" y="85"/>
                    </a:lnTo>
                    <a:lnTo>
                      <a:pt x="749" y="70"/>
                    </a:lnTo>
                    <a:lnTo>
                      <a:pt x="780" y="56"/>
                    </a:lnTo>
                    <a:lnTo>
                      <a:pt x="844" y="34"/>
                    </a:lnTo>
                    <a:lnTo>
                      <a:pt x="909" y="18"/>
                    </a:lnTo>
                    <a:lnTo>
                      <a:pt x="972" y="7"/>
                    </a:lnTo>
                    <a:lnTo>
                      <a:pt x="1034" y="2"/>
                    </a:lnTo>
                    <a:lnTo>
                      <a:pt x="1092" y="0"/>
                    </a:lnTo>
                    <a:lnTo>
                      <a:pt x="1148" y="2"/>
                    </a:lnTo>
                    <a:lnTo>
                      <a:pt x="1200" y="5"/>
                    </a:lnTo>
                    <a:lnTo>
                      <a:pt x="1250" y="16"/>
                    </a:lnTo>
                    <a:lnTo>
                      <a:pt x="1299" y="31"/>
                    </a:lnTo>
                    <a:lnTo>
                      <a:pt x="1323" y="40"/>
                    </a:lnTo>
                    <a:lnTo>
                      <a:pt x="1348" y="52"/>
                    </a:lnTo>
                    <a:lnTo>
                      <a:pt x="1372" y="65"/>
                    </a:lnTo>
                    <a:lnTo>
                      <a:pt x="1397" y="81"/>
                    </a:lnTo>
                    <a:lnTo>
                      <a:pt x="1421" y="100"/>
                    </a:lnTo>
                    <a:lnTo>
                      <a:pt x="1445" y="120"/>
                    </a:lnTo>
                    <a:lnTo>
                      <a:pt x="1472" y="143"/>
                    </a:lnTo>
                    <a:lnTo>
                      <a:pt x="1498" y="169"/>
                    </a:lnTo>
                    <a:lnTo>
                      <a:pt x="1524" y="199"/>
                    </a:lnTo>
                    <a:lnTo>
                      <a:pt x="1552" y="234"/>
                    </a:lnTo>
                    <a:lnTo>
                      <a:pt x="1578" y="274"/>
                    </a:lnTo>
                    <a:lnTo>
                      <a:pt x="1606" y="319"/>
                    </a:lnTo>
                    <a:lnTo>
                      <a:pt x="1634" y="366"/>
                    </a:lnTo>
                    <a:lnTo>
                      <a:pt x="1660" y="415"/>
                    </a:lnTo>
                    <a:lnTo>
                      <a:pt x="1715" y="517"/>
                    </a:lnTo>
                    <a:lnTo>
                      <a:pt x="1743" y="568"/>
                    </a:lnTo>
                    <a:lnTo>
                      <a:pt x="1771" y="619"/>
                    </a:lnTo>
                    <a:lnTo>
                      <a:pt x="1799" y="666"/>
                    </a:lnTo>
                    <a:lnTo>
                      <a:pt x="1827" y="709"/>
                    </a:lnTo>
                    <a:lnTo>
                      <a:pt x="1856" y="751"/>
                    </a:lnTo>
                    <a:lnTo>
                      <a:pt x="1884" y="788"/>
                    </a:lnTo>
                    <a:lnTo>
                      <a:pt x="1912" y="818"/>
                    </a:lnTo>
                    <a:lnTo>
                      <a:pt x="1940" y="842"/>
                    </a:lnTo>
                    <a:lnTo>
                      <a:pt x="1970" y="860"/>
                    </a:lnTo>
                    <a:lnTo>
                      <a:pt x="1999" y="873"/>
                    </a:lnTo>
                    <a:lnTo>
                      <a:pt x="2032" y="880"/>
                    </a:lnTo>
                    <a:lnTo>
                      <a:pt x="2064" y="884"/>
                    </a:lnTo>
                    <a:lnTo>
                      <a:pt x="2097" y="884"/>
                    </a:lnTo>
                    <a:lnTo>
                      <a:pt x="2130" y="882"/>
                    </a:lnTo>
                    <a:lnTo>
                      <a:pt x="2163" y="876"/>
                    </a:lnTo>
                    <a:lnTo>
                      <a:pt x="2196" y="869"/>
                    </a:lnTo>
                    <a:lnTo>
                      <a:pt x="2257" y="851"/>
                    </a:lnTo>
                    <a:lnTo>
                      <a:pt x="2285" y="842"/>
                    </a:lnTo>
                    <a:lnTo>
                      <a:pt x="2313" y="833"/>
                    </a:lnTo>
                    <a:lnTo>
                      <a:pt x="2337" y="824"/>
                    </a:lnTo>
                    <a:lnTo>
                      <a:pt x="2358" y="817"/>
                    </a:lnTo>
                    <a:lnTo>
                      <a:pt x="2377" y="811"/>
                    </a:lnTo>
                    <a:lnTo>
                      <a:pt x="2393" y="807"/>
                    </a:lnTo>
                    <a:lnTo>
                      <a:pt x="0" y="749"/>
                    </a:lnTo>
                    <a:close/>
                  </a:path>
                </a:pathLst>
              </a:custGeom>
              <a:solidFill>
                <a:srgbClr val="96969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66" name="Freeform 8"/>
              <p:cNvSpPr>
                <a:spLocks/>
              </p:cNvSpPr>
              <p:nvPr/>
            </p:nvSpPr>
            <p:spPr bwMode="auto">
              <a:xfrm>
                <a:off x="429" y="2418"/>
                <a:ext cx="2397" cy="895"/>
              </a:xfrm>
              <a:custGeom>
                <a:avLst/>
                <a:gdLst>
                  <a:gd name="T0" fmla="*/ 26 w 2397"/>
                  <a:gd name="T1" fmla="*/ 788 h 895"/>
                  <a:gd name="T2" fmla="*/ 110 w 2397"/>
                  <a:gd name="T3" fmla="*/ 857 h 895"/>
                  <a:gd name="T4" fmla="*/ 159 w 2397"/>
                  <a:gd name="T5" fmla="*/ 868 h 895"/>
                  <a:gd name="T6" fmla="*/ 213 w 2397"/>
                  <a:gd name="T7" fmla="*/ 855 h 895"/>
                  <a:gd name="T8" fmla="*/ 261 w 2397"/>
                  <a:gd name="T9" fmla="*/ 817 h 895"/>
                  <a:gd name="T10" fmla="*/ 312 w 2397"/>
                  <a:gd name="T11" fmla="*/ 743 h 895"/>
                  <a:gd name="T12" fmla="*/ 375 w 2397"/>
                  <a:gd name="T13" fmla="*/ 614 h 895"/>
                  <a:gd name="T14" fmla="*/ 486 w 2397"/>
                  <a:gd name="T15" fmla="*/ 367 h 895"/>
                  <a:gd name="T16" fmla="*/ 535 w 2397"/>
                  <a:gd name="T17" fmla="*/ 280 h 895"/>
                  <a:gd name="T18" fmla="*/ 584 w 2397"/>
                  <a:gd name="T19" fmla="*/ 207 h 895"/>
                  <a:gd name="T20" fmla="*/ 693 w 2397"/>
                  <a:gd name="T21" fmla="*/ 113 h 895"/>
                  <a:gd name="T22" fmla="*/ 753 w 2397"/>
                  <a:gd name="T23" fmla="*/ 82 h 895"/>
                  <a:gd name="T24" fmla="*/ 977 w 2397"/>
                  <a:gd name="T25" fmla="*/ 18 h 895"/>
                  <a:gd name="T26" fmla="*/ 1096 w 2397"/>
                  <a:gd name="T27" fmla="*/ 11 h 895"/>
                  <a:gd name="T28" fmla="*/ 1301 w 2397"/>
                  <a:gd name="T29" fmla="*/ 42 h 895"/>
                  <a:gd name="T30" fmla="*/ 1348 w 2397"/>
                  <a:gd name="T31" fmla="*/ 62 h 895"/>
                  <a:gd name="T32" fmla="*/ 1448 w 2397"/>
                  <a:gd name="T33" fmla="*/ 131 h 895"/>
                  <a:gd name="T34" fmla="*/ 1528 w 2397"/>
                  <a:gd name="T35" fmla="*/ 205 h 895"/>
                  <a:gd name="T36" fmla="*/ 1604 w 2397"/>
                  <a:gd name="T37" fmla="*/ 327 h 895"/>
                  <a:gd name="T38" fmla="*/ 1744 w 2397"/>
                  <a:gd name="T39" fmla="*/ 578 h 895"/>
                  <a:gd name="T40" fmla="*/ 1855 w 2397"/>
                  <a:gd name="T41" fmla="*/ 759 h 895"/>
                  <a:gd name="T42" fmla="*/ 1942 w 2397"/>
                  <a:gd name="T43" fmla="*/ 853 h 895"/>
                  <a:gd name="T44" fmla="*/ 2035 w 2397"/>
                  <a:gd name="T45" fmla="*/ 892 h 895"/>
                  <a:gd name="T46" fmla="*/ 2136 w 2397"/>
                  <a:gd name="T47" fmla="*/ 893 h 895"/>
                  <a:gd name="T48" fmla="*/ 2291 w 2397"/>
                  <a:gd name="T49" fmla="*/ 853 h 895"/>
                  <a:gd name="T50" fmla="*/ 2381 w 2397"/>
                  <a:gd name="T51" fmla="*/ 823 h 895"/>
                  <a:gd name="T52" fmla="*/ 2362 w 2397"/>
                  <a:gd name="T53" fmla="*/ 817 h 895"/>
                  <a:gd name="T54" fmla="*/ 2259 w 2397"/>
                  <a:gd name="T55" fmla="*/ 852 h 895"/>
                  <a:gd name="T56" fmla="*/ 2101 w 2397"/>
                  <a:gd name="T57" fmla="*/ 884 h 895"/>
                  <a:gd name="T58" fmla="*/ 2036 w 2397"/>
                  <a:gd name="T59" fmla="*/ 881 h 895"/>
                  <a:gd name="T60" fmla="*/ 1975 w 2397"/>
                  <a:gd name="T61" fmla="*/ 861 h 895"/>
                  <a:gd name="T62" fmla="*/ 1920 w 2397"/>
                  <a:gd name="T63" fmla="*/ 821 h 895"/>
                  <a:gd name="T64" fmla="*/ 1808 w 2397"/>
                  <a:gd name="T65" fmla="*/ 668 h 895"/>
                  <a:gd name="T66" fmla="*/ 1669 w 2397"/>
                  <a:gd name="T67" fmla="*/ 420 h 895"/>
                  <a:gd name="T68" fmla="*/ 1559 w 2397"/>
                  <a:gd name="T69" fmla="*/ 238 h 895"/>
                  <a:gd name="T70" fmla="*/ 1479 w 2397"/>
                  <a:gd name="T71" fmla="*/ 144 h 895"/>
                  <a:gd name="T72" fmla="*/ 1378 w 2397"/>
                  <a:gd name="T73" fmla="*/ 67 h 895"/>
                  <a:gd name="T74" fmla="*/ 1303 w 2397"/>
                  <a:gd name="T75" fmla="*/ 31 h 895"/>
                  <a:gd name="T76" fmla="*/ 1096 w 2397"/>
                  <a:gd name="T77" fmla="*/ 0 h 895"/>
                  <a:gd name="T78" fmla="*/ 911 w 2397"/>
                  <a:gd name="T79" fmla="*/ 18 h 895"/>
                  <a:gd name="T80" fmla="*/ 721 w 2397"/>
                  <a:gd name="T81" fmla="*/ 86 h 895"/>
                  <a:gd name="T82" fmla="*/ 631 w 2397"/>
                  <a:gd name="T83" fmla="*/ 145 h 895"/>
                  <a:gd name="T84" fmla="*/ 551 w 2397"/>
                  <a:gd name="T85" fmla="*/ 234 h 895"/>
                  <a:gd name="T86" fmla="*/ 476 w 2397"/>
                  <a:gd name="T87" fmla="*/ 365 h 895"/>
                  <a:gd name="T88" fmla="*/ 364 w 2397"/>
                  <a:gd name="T89" fmla="*/ 612 h 895"/>
                  <a:gd name="T90" fmla="*/ 324 w 2397"/>
                  <a:gd name="T91" fmla="*/ 699 h 895"/>
                  <a:gd name="T92" fmla="*/ 254 w 2397"/>
                  <a:gd name="T93" fmla="*/ 810 h 895"/>
                  <a:gd name="T94" fmla="*/ 227 w 2397"/>
                  <a:gd name="T95" fmla="*/ 833 h 895"/>
                  <a:gd name="T96" fmla="*/ 192 w 2397"/>
                  <a:gd name="T97" fmla="*/ 852 h 895"/>
                  <a:gd name="T98" fmla="*/ 160 w 2397"/>
                  <a:gd name="T99" fmla="*/ 857 h 895"/>
                  <a:gd name="T100" fmla="*/ 112 w 2397"/>
                  <a:gd name="T101" fmla="*/ 852 h 895"/>
                  <a:gd name="T102" fmla="*/ 58 w 2397"/>
                  <a:gd name="T103" fmla="*/ 806 h 895"/>
                  <a:gd name="T104" fmla="*/ 7 w 2397"/>
                  <a:gd name="T105" fmla="*/ 752 h 895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w 2397"/>
                  <a:gd name="T160" fmla="*/ 0 h 895"/>
                  <a:gd name="T161" fmla="*/ 2397 w 2397"/>
                  <a:gd name="T162" fmla="*/ 895 h 895"/>
                </a:gdLst>
                <a:ahLst/>
                <a:cxnLst>
                  <a:cxn ang="T106">
                    <a:pos x="T0" y="T1"/>
                  </a:cxn>
                  <a:cxn ang="T107">
                    <a:pos x="T2" y="T3"/>
                  </a:cxn>
                  <a:cxn ang="T108">
                    <a:pos x="T4" y="T5"/>
                  </a:cxn>
                  <a:cxn ang="T109">
                    <a:pos x="T6" y="T7"/>
                  </a:cxn>
                  <a:cxn ang="T110">
                    <a:pos x="T8" y="T9"/>
                  </a:cxn>
                  <a:cxn ang="T111">
                    <a:pos x="T10" y="T11"/>
                  </a:cxn>
                  <a:cxn ang="T112">
                    <a:pos x="T12" y="T13"/>
                  </a:cxn>
                  <a:cxn ang="T113">
                    <a:pos x="T14" y="T15"/>
                  </a:cxn>
                  <a:cxn ang="T114">
                    <a:pos x="T16" y="T17"/>
                  </a:cxn>
                  <a:cxn ang="T115">
                    <a:pos x="T18" y="T19"/>
                  </a:cxn>
                  <a:cxn ang="T116">
                    <a:pos x="T20" y="T21"/>
                  </a:cxn>
                  <a:cxn ang="T117">
                    <a:pos x="T22" y="T23"/>
                  </a:cxn>
                  <a:cxn ang="T118">
                    <a:pos x="T24" y="T25"/>
                  </a:cxn>
                  <a:cxn ang="T119">
                    <a:pos x="T26" y="T27"/>
                  </a:cxn>
                  <a:cxn ang="T120">
                    <a:pos x="T28" y="T29"/>
                  </a:cxn>
                  <a:cxn ang="T121">
                    <a:pos x="T30" y="T31"/>
                  </a:cxn>
                  <a:cxn ang="T122">
                    <a:pos x="T32" y="T33"/>
                  </a:cxn>
                  <a:cxn ang="T123">
                    <a:pos x="T34" y="T35"/>
                  </a:cxn>
                  <a:cxn ang="T124">
                    <a:pos x="T36" y="T37"/>
                  </a:cxn>
                  <a:cxn ang="T125">
                    <a:pos x="T38" y="T39"/>
                  </a:cxn>
                  <a:cxn ang="T126">
                    <a:pos x="T40" y="T41"/>
                  </a:cxn>
                  <a:cxn ang="T127">
                    <a:pos x="T42" y="T43"/>
                  </a:cxn>
                  <a:cxn ang="T128">
                    <a:pos x="T44" y="T45"/>
                  </a:cxn>
                  <a:cxn ang="T129">
                    <a:pos x="T46" y="T47"/>
                  </a:cxn>
                  <a:cxn ang="T130">
                    <a:pos x="T48" y="T49"/>
                  </a:cxn>
                  <a:cxn ang="T131">
                    <a:pos x="T50" y="T51"/>
                  </a:cxn>
                  <a:cxn ang="T132">
                    <a:pos x="T52" y="T53"/>
                  </a:cxn>
                  <a:cxn ang="T133">
                    <a:pos x="T54" y="T55"/>
                  </a:cxn>
                  <a:cxn ang="T134">
                    <a:pos x="T56" y="T57"/>
                  </a:cxn>
                  <a:cxn ang="T135">
                    <a:pos x="T58" y="T59"/>
                  </a:cxn>
                  <a:cxn ang="T136">
                    <a:pos x="T60" y="T61"/>
                  </a:cxn>
                  <a:cxn ang="T137">
                    <a:pos x="T62" y="T63"/>
                  </a:cxn>
                  <a:cxn ang="T138">
                    <a:pos x="T64" y="T65"/>
                  </a:cxn>
                  <a:cxn ang="T139">
                    <a:pos x="T66" y="T67"/>
                  </a:cxn>
                  <a:cxn ang="T140">
                    <a:pos x="T68" y="T69"/>
                  </a:cxn>
                  <a:cxn ang="T141">
                    <a:pos x="T70" y="T71"/>
                  </a:cxn>
                  <a:cxn ang="T142">
                    <a:pos x="T72" y="T73"/>
                  </a:cxn>
                  <a:cxn ang="T143">
                    <a:pos x="T74" y="T75"/>
                  </a:cxn>
                  <a:cxn ang="T144">
                    <a:pos x="T76" y="T77"/>
                  </a:cxn>
                  <a:cxn ang="T145">
                    <a:pos x="T78" y="T79"/>
                  </a:cxn>
                  <a:cxn ang="T146">
                    <a:pos x="T80" y="T81"/>
                  </a:cxn>
                  <a:cxn ang="T147">
                    <a:pos x="T82" y="T83"/>
                  </a:cxn>
                  <a:cxn ang="T148">
                    <a:pos x="T84" y="T85"/>
                  </a:cxn>
                  <a:cxn ang="T149">
                    <a:pos x="T86" y="T87"/>
                  </a:cxn>
                  <a:cxn ang="T150">
                    <a:pos x="T88" y="T89"/>
                  </a:cxn>
                  <a:cxn ang="T151">
                    <a:pos x="T90" y="T91"/>
                  </a:cxn>
                  <a:cxn ang="T152">
                    <a:pos x="T92" y="T93"/>
                  </a:cxn>
                  <a:cxn ang="T153">
                    <a:pos x="T94" y="T95"/>
                  </a:cxn>
                  <a:cxn ang="T154">
                    <a:pos x="T96" y="T97"/>
                  </a:cxn>
                  <a:cxn ang="T155">
                    <a:pos x="T98" y="T99"/>
                  </a:cxn>
                  <a:cxn ang="T156">
                    <a:pos x="T100" y="T101"/>
                  </a:cxn>
                  <a:cxn ang="T157">
                    <a:pos x="T102" y="T103"/>
                  </a:cxn>
                  <a:cxn ang="T158">
                    <a:pos x="T104" y="T105"/>
                  </a:cxn>
                </a:cxnLst>
                <a:rect l="T159" t="T160" r="T161" b="T162"/>
                <a:pathLst>
                  <a:path w="2397" h="895">
                    <a:moveTo>
                      <a:pt x="7" y="752"/>
                    </a:moveTo>
                    <a:lnTo>
                      <a:pt x="0" y="759"/>
                    </a:lnTo>
                    <a:lnTo>
                      <a:pt x="24" y="786"/>
                    </a:lnTo>
                    <a:lnTo>
                      <a:pt x="26" y="788"/>
                    </a:lnTo>
                    <a:lnTo>
                      <a:pt x="52" y="815"/>
                    </a:lnTo>
                    <a:lnTo>
                      <a:pt x="80" y="839"/>
                    </a:lnTo>
                    <a:lnTo>
                      <a:pt x="94" y="848"/>
                    </a:lnTo>
                    <a:lnTo>
                      <a:pt x="110" y="857"/>
                    </a:lnTo>
                    <a:lnTo>
                      <a:pt x="112" y="857"/>
                    </a:lnTo>
                    <a:lnTo>
                      <a:pt x="127" y="862"/>
                    </a:lnTo>
                    <a:lnTo>
                      <a:pt x="143" y="868"/>
                    </a:lnTo>
                    <a:lnTo>
                      <a:pt x="159" y="868"/>
                    </a:lnTo>
                    <a:lnTo>
                      <a:pt x="160" y="868"/>
                    </a:lnTo>
                    <a:lnTo>
                      <a:pt x="178" y="868"/>
                    </a:lnTo>
                    <a:lnTo>
                      <a:pt x="193" y="862"/>
                    </a:lnTo>
                    <a:lnTo>
                      <a:pt x="213" y="855"/>
                    </a:lnTo>
                    <a:lnTo>
                      <a:pt x="214" y="853"/>
                    </a:lnTo>
                    <a:lnTo>
                      <a:pt x="232" y="843"/>
                    </a:lnTo>
                    <a:lnTo>
                      <a:pt x="253" y="828"/>
                    </a:lnTo>
                    <a:lnTo>
                      <a:pt x="261" y="817"/>
                    </a:lnTo>
                    <a:lnTo>
                      <a:pt x="263" y="815"/>
                    </a:lnTo>
                    <a:lnTo>
                      <a:pt x="274" y="804"/>
                    </a:lnTo>
                    <a:lnTo>
                      <a:pt x="293" y="777"/>
                    </a:lnTo>
                    <a:lnTo>
                      <a:pt x="312" y="743"/>
                    </a:lnTo>
                    <a:lnTo>
                      <a:pt x="333" y="705"/>
                    </a:lnTo>
                    <a:lnTo>
                      <a:pt x="354" y="661"/>
                    </a:lnTo>
                    <a:lnTo>
                      <a:pt x="354" y="659"/>
                    </a:lnTo>
                    <a:lnTo>
                      <a:pt x="375" y="614"/>
                    </a:lnTo>
                    <a:lnTo>
                      <a:pt x="397" y="565"/>
                    </a:lnTo>
                    <a:lnTo>
                      <a:pt x="418" y="516"/>
                    </a:lnTo>
                    <a:lnTo>
                      <a:pt x="463" y="416"/>
                    </a:lnTo>
                    <a:lnTo>
                      <a:pt x="486" y="367"/>
                    </a:lnTo>
                    <a:lnTo>
                      <a:pt x="481" y="365"/>
                    </a:lnTo>
                    <a:lnTo>
                      <a:pt x="486" y="369"/>
                    </a:lnTo>
                    <a:lnTo>
                      <a:pt x="510" y="322"/>
                    </a:lnTo>
                    <a:lnTo>
                      <a:pt x="535" y="280"/>
                    </a:lnTo>
                    <a:lnTo>
                      <a:pt x="559" y="240"/>
                    </a:lnTo>
                    <a:lnTo>
                      <a:pt x="585" y="205"/>
                    </a:lnTo>
                    <a:lnTo>
                      <a:pt x="580" y="204"/>
                    </a:lnTo>
                    <a:lnTo>
                      <a:pt x="584" y="207"/>
                    </a:lnTo>
                    <a:lnTo>
                      <a:pt x="610" y="178"/>
                    </a:lnTo>
                    <a:lnTo>
                      <a:pt x="636" y="155"/>
                    </a:lnTo>
                    <a:lnTo>
                      <a:pt x="664" y="133"/>
                    </a:lnTo>
                    <a:lnTo>
                      <a:pt x="693" y="113"/>
                    </a:lnTo>
                    <a:lnTo>
                      <a:pt x="725" y="96"/>
                    </a:lnTo>
                    <a:lnTo>
                      <a:pt x="721" y="91"/>
                    </a:lnTo>
                    <a:lnTo>
                      <a:pt x="723" y="96"/>
                    </a:lnTo>
                    <a:lnTo>
                      <a:pt x="753" y="82"/>
                    </a:lnTo>
                    <a:lnTo>
                      <a:pt x="784" y="67"/>
                    </a:lnTo>
                    <a:lnTo>
                      <a:pt x="848" y="46"/>
                    </a:lnTo>
                    <a:lnTo>
                      <a:pt x="913" y="29"/>
                    </a:lnTo>
                    <a:lnTo>
                      <a:pt x="977" y="18"/>
                    </a:lnTo>
                    <a:lnTo>
                      <a:pt x="1038" y="13"/>
                    </a:lnTo>
                    <a:lnTo>
                      <a:pt x="1038" y="8"/>
                    </a:lnTo>
                    <a:lnTo>
                      <a:pt x="1037" y="13"/>
                    </a:lnTo>
                    <a:lnTo>
                      <a:pt x="1096" y="11"/>
                    </a:lnTo>
                    <a:lnTo>
                      <a:pt x="1150" y="13"/>
                    </a:lnTo>
                    <a:lnTo>
                      <a:pt x="1202" y="17"/>
                    </a:lnTo>
                    <a:lnTo>
                      <a:pt x="1253" y="27"/>
                    </a:lnTo>
                    <a:lnTo>
                      <a:pt x="1301" y="42"/>
                    </a:lnTo>
                    <a:lnTo>
                      <a:pt x="1326" y="51"/>
                    </a:lnTo>
                    <a:lnTo>
                      <a:pt x="1350" y="64"/>
                    </a:lnTo>
                    <a:lnTo>
                      <a:pt x="1352" y="58"/>
                    </a:lnTo>
                    <a:lnTo>
                      <a:pt x="1348" y="62"/>
                    </a:lnTo>
                    <a:lnTo>
                      <a:pt x="1373" y="76"/>
                    </a:lnTo>
                    <a:lnTo>
                      <a:pt x="1397" y="93"/>
                    </a:lnTo>
                    <a:lnTo>
                      <a:pt x="1422" y="111"/>
                    </a:lnTo>
                    <a:lnTo>
                      <a:pt x="1448" y="131"/>
                    </a:lnTo>
                    <a:lnTo>
                      <a:pt x="1474" y="153"/>
                    </a:lnTo>
                    <a:lnTo>
                      <a:pt x="1498" y="178"/>
                    </a:lnTo>
                    <a:lnTo>
                      <a:pt x="1526" y="209"/>
                    </a:lnTo>
                    <a:lnTo>
                      <a:pt x="1528" y="205"/>
                    </a:lnTo>
                    <a:lnTo>
                      <a:pt x="1524" y="207"/>
                    </a:lnTo>
                    <a:lnTo>
                      <a:pt x="1550" y="243"/>
                    </a:lnTo>
                    <a:lnTo>
                      <a:pt x="1578" y="283"/>
                    </a:lnTo>
                    <a:lnTo>
                      <a:pt x="1604" y="327"/>
                    </a:lnTo>
                    <a:lnTo>
                      <a:pt x="1632" y="374"/>
                    </a:lnTo>
                    <a:lnTo>
                      <a:pt x="1660" y="425"/>
                    </a:lnTo>
                    <a:lnTo>
                      <a:pt x="1716" y="527"/>
                    </a:lnTo>
                    <a:lnTo>
                      <a:pt x="1744" y="578"/>
                    </a:lnTo>
                    <a:lnTo>
                      <a:pt x="1772" y="627"/>
                    </a:lnTo>
                    <a:lnTo>
                      <a:pt x="1800" y="674"/>
                    </a:lnTo>
                    <a:lnTo>
                      <a:pt x="1827" y="719"/>
                    </a:lnTo>
                    <a:lnTo>
                      <a:pt x="1855" y="759"/>
                    </a:lnTo>
                    <a:lnTo>
                      <a:pt x="1883" y="795"/>
                    </a:lnTo>
                    <a:lnTo>
                      <a:pt x="1911" y="826"/>
                    </a:lnTo>
                    <a:lnTo>
                      <a:pt x="1913" y="828"/>
                    </a:lnTo>
                    <a:lnTo>
                      <a:pt x="1942" y="853"/>
                    </a:lnTo>
                    <a:lnTo>
                      <a:pt x="1970" y="870"/>
                    </a:lnTo>
                    <a:lnTo>
                      <a:pt x="1972" y="872"/>
                    </a:lnTo>
                    <a:lnTo>
                      <a:pt x="2003" y="884"/>
                    </a:lnTo>
                    <a:lnTo>
                      <a:pt x="2035" y="892"/>
                    </a:lnTo>
                    <a:lnTo>
                      <a:pt x="2068" y="895"/>
                    </a:lnTo>
                    <a:lnTo>
                      <a:pt x="2101" y="895"/>
                    </a:lnTo>
                    <a:lnTo>
                      <a:pt x="2103" y="895"/>
                    </a:lnTo>
                    <a:lnTo>
                      <a:pt x="2136" y="893"/>
                    </a:lnTo>
                    <a:lnTo>
                      <a:pt x="2169" y="888"/>
                    </a:lnTo>
                    <a:lnTo>
                      <a:pt x="2200" y="881"/>
                    </a:lnTo>
                    <a:lnTo>
                      <a:pt x="2261" y="862"/>
                    </a:lnTo>
                    <a:lnTo>
                      <a:pt x="2291" y="853"/>
                    </a:lnTo>
                    <a:lnTo>
                      <a:pt x="2317" y="844"/>
                    </a:lnTo>
                    <a:lnTo>
                      <a:pt x="2341" y="835"/>
                    </a:lnTo>
                    <a:lnTo>
                      <a:pt x="2364" y="828"/>
                    </a:lnTo>
                    <a:lnTo>
                      <a:pt x="2381" y="823"/>
                    </a:lnTo>
                    <a:lnTo>
                      <a:pt x="2397" y="819"/>
                    </a:lnTo>
                    <a:lnTo>
                      <a:pt x="2397" y="808"/>
                    </a:lnTo>
                    <a:lnTo>
                      <a:pt x="2380" y="812"/>
                    </a:lnTo>
                    <a:lnTo>
                      <a:pt x="2362" y="817"/>
                    </a:lnTo>
                    <a:lnTo>
                      <a:pt x="2340" y="824"/>
                    </a:lnTo>
                    <a:lnTo>
                      <a:pt x="2315" y="833"/>
                    </a:lnTo>
                    <a:lnTo>
                      <a:pt x="2289" y="843"/>
                    </a:lnTo>
                    <a:lnTo>
                      <a:pt x="2259" y="852"/>
                    </a:lnTo>
                    <a:lnTo>
                      <a:pt x="2198" y="870"/>
                    </a:lnTo>
                    <a:lnTo>
                      <a:pt x="2167" y="877"/>
                    </a:lnTo>
                    <a:lnTo>
                      <a:pt x="2134" y="882"/>
                    </a:lnTo>
                    <a:lnTo>
                      <a:pt x="2101" y="884"/>
                    </a:lnTo>
                    <a:lnTo>
                      <a:pt x="2101" y="890"/>
                    </a:lnTo>
                    <a:lnTo>
                      <a:pt x="2103" y="884"/>
                    </a:lnTo>
                    <a:lnTo>
                      <a:pt x="2070" y="884"/>
                    </a:lnTo>
                    <a:lnTo>
                      <a:pt x="2036" y="881"/>
                    </a:lnTo>
                    <a:lnTo>
                      <a:pt x="2005" y="873"/>
                    </a:lnTo>
                    <a:lnTo>
                      <a:pt x="1974" y="861"/>
                    </a:lnTo>
                    <a:lnTo>
                      <a:pt x="1974" y="866"/>
                    </a:lnTo>
                    <a:lnTo>
                      <a:pt x="1975" y="861"/>
                    </a:lnTo>
                    <a:lnTo>
                      <a:pt x="1948" y="844"/>
                    </a:lnTo>
                    <a:lnTo>
                      <a:pt x="1918" y="819"/>
                    </a:lnTo>
                    <a:lnTo>
                      <a:pt x="1916" y="824"/>
                    </a:lnTo>
                    <a:lnTo>
                      <a:pt x="1920" y="821"/>
                    </a:lnTo>
                    <a:lnTo>
                      <a:pt x="1892" y="790"/>
                    </a:lnTo>
                    <a:lnTo>
                      <a:pt x="1864" y="754"/>
                    </a:lnTo>
                    <a:lnTo>
                      <a:pt x="1836" y="714"/>
                    </a:lnTo>
                    <a:lnTo>
                      <a:pt x="1808" y="668"/>
                    </a:lnTo>
                    <a:lnTo>
                      <a:pt x="1780" y="621"/>
                    </a:lnTo>
                    <a:lnTo>
                      <a:pt x="1752" y="572"/>
                    </a:lnTo>
                    <a:lnTo>
                      <a:pt x="1725" y="521"/>
                    </a:lnTo>
                    <a:lnTo>
                      <a:pt x="1669" y="420"/>
                    </a:lnTo>
                    <a:lnTo>
                      <a:pt x="1641" y="369"/>
                    </a:lnTo>
                    <a:lnTo>
                      <a:pt x="1613" y="322"/>
                    </a:lnTo>
                    <a:lnTo>
                      <a:pt x="1587" y="278"/>
                    </a:lnTo>
                    <a:lnTo>
                      <a:pt x="1559" y="238"/>
                    </a:lnTo>
                    <a:lnTo>
                      <a:pt x="1533" y="202"/>
                    </a:lnTo>
                    <a:lnTo>
                      <a:pt x="1531" y="200"/>
                    </a:lnTo>
                    <a:lnTo>
                      <a:pt x="1505" y="171"/>
                    </a:lnTo>
                    <a:lnTo>
                      <a:pt x="1479" y="144"/>
                    </a:lnTo>
                    <a:lnTo>
                      <a:pt x="1453" y="122"/>
                    </a:lnTo>
                    <a:lnTo>
                      <a:pt x="1427" y="102"/>
                    </a:lnTo>
                    <a:lnTo>
                      <a:pt x="1402" y="84"/>
                    </a:lnTo>
                    <a:lnTo>
                      <a:pt x="1378" y="67"/>
                    </a:lnTo>
                    <a:lnTo>
                      <a:pt x="1354" y="53"/>
                    </a:lnTo>
                    <a:lnTo>
                      <a:pt x="1352" y="53"/>
                    </a:lnTo>
                    <a:lnTo>
                      <a:pt x="1327" y="40"/>
                    </a:lnTo>
                    <a:lnTo>
                      <a:pt x="1303" y="31"/>
                    </a:lnTo>
                    <a:lnTo>
                      <a:pt x="1254" y="17"/>
                    </a:lnTo>
                    <a:lnTo>
                      <a:pt x="1204" y="6"/>
                    </a:lnTo>
                    <a:lnTo>
                      <a:pt x="1152" y="2"/>
                    </a:lnTo>
                    <a:lnTo>
                      <a:pt x="1096" y="0"/>
                    </a:lnTo>
                    <a:lnTo>
                      <a:pt x="1038" y="2"/>
                    </a:lnTo>
                    <a:lnTo>
                      <a:pt x="1037" y="2"/>
                    </a:lnTo>
                    <a:lnTo>
                      <a:pt x="976" y="8"/>
                    </a:lnTo>
                    <a:lnTo>
                      <a:pt x="911" y="18"/>
                    </a:lnTo>
                    <a:lnTo>
                      <a:pt x="847" y="35"/>
                    </a:lnTo>
                    <a:lnTo>
                      <a:pt x="782" y="57"/>
                    </a:lnTo>
                    <a:lnTo>
                      <a:pt x="751" y="71"/>
                    </a:lnTo>
                    <a:lnTo>
                      <a:pt x="721" y="86"/>
                    </a:lnTo>
                    <a:lnTo>
                      <a:pt x="720" y="87"/>
                    </a:lnTo>
                    <a:lnTo>
                      <a:pt x="688" y="104"/>
                    </a:lnTo>
                    <a:lnTo>
                      <a:pt x="659" y="124"/>
                    </a:lnTo>
                    <a:lnTo>
                      <a:pt x="631" y="145"/>
                    </a:lnTo>
                    <a:lnTo>
                      <a:pt x="603" y="171"/>
                    </a:lnTo>
                    <a:lnTo>
                      <a:pt x="578" y="198"/>
                    </a:lnTo>
                    <a:lnTo>
                      <a:pt x="577" y="200"/>
                    </a:lnTo>
                    <a:lnTo>
                      <a:pt x="551" y="234"/>
                    </a:lnTo>
                    <a:lnTo>
                      <a:pt x="526" y="274"/>
                    </a:lnTo>
                    <a:lnTo>
                      <a:pt x="502" y="316"/>
                    </a:lnTo>
                    <a:lnTo>
                      <a:pt x="477" y="363"/>
                    </a:lnTo>
                    <a:lnTo>
                      <a:pt x="476" y="365"/>
                    </a:lnTo>
                    <a:lnTo>
                      <a:pt x="453" y="414"/>
                    </a:lnTo>
                    <a:lnTo>
                      <a:pt x="408" y="514"/>
                    </a:lnTo>
                    <a:lnTo>
                      <a:pt x="387" y="563"/>
                    </a:lnTo>
                    <a:lnTo>
                      <a:pt x="364" y="612"/>
                    </a:lnTo>
                    <a:lnTo>
                      <a:pt x="343" y="657"/>
                    </a:lnTo>
                    <a:lnTo>
                      <a:pt x="348" y="659"/>
                    </a:lnTo>
                    <a:lnTo>
                      <a:pt x="345" y="656"/>
                    </a:lnTo>
                    <a:lnTo>
                      <a:pt x="324" y="699"/>
                    </a:lnTo>
                    <a:lnTo>
                      <a:pt x="303" y="737"/>
                    </a:lnTo>
                    <a:lnTo>
                      <a:pt x="284" y="772"/>
                    </a:lnTo>
                    <a:lnTo>
                      <a:pt x="265" y="799"/>
                    </a:lnTo>
                    <a:lnTo>
                      <a:pt x="254" y="810"/>
                    </a:lnTo>
                    <a:lnTo>
                      <a:pt x="260" y="813"/>
                    </a:lnTo>
                    <a:lnTo>
                      <a:pt x="256" y="808"/>
                    </a:lnTo>
                    <a:lnTo>
                      <a:pt x="247" y="819"/>
                    </a:lnTo>
                    <a:lnTo>
                      <a:pt x="227" y="833"/>
                    </a:lnTo>
                    <a:lnTo>
                      <a:pt x="209" y="844"/>
                    </a:lnTo>
                    <a:lnTo>
                      <a:pt x="211" y="850"/>
                    </a:lnTo>
                    <a:lnTo>
                      <a:pt x="211" y="844"/>
                    </a:lnTo>
                    <a:lnTo>
                      <a:pt x="192" y="852"/>
                    </a:lnTo>
                    <a:lnTo>
                      <a:pt x="176" y="857"/>
                    </a:lnTo>
                    <a:lnTo>
                      <a:pt x="159" y="857"/>
                    </a:lnTo>
                    <a:lnTo>
                      <a:pt x="159" y="862"/>
                    </a:lnTo>
                    <a:lnTo>
                      <a:pt x="160" y="857"/>
                    </a:lnTo>
                    <a:lnTo>
                      <a:pt x="145" y="857"/>
                    </a:lnTo>
                    <a:lnTo>
                      <a:pt x="129" y="852"/>
                    </a:lnTo>
                    <a:lnTo>
                      <a:pt x="113" y="846"/>
                    </a:lnTo>
                    <a:lnTo>
                      <a:pt x="112" y="852"/>
                    </a:lnTo>
                    <a:lnTo>
                      <a:pt x="115" y="848"/>
                    </a:lnTo>
                    <a:lnTo>
                      <a:pt x="99" y="839"/>
                    </a:lnTo>
                    <a:lnTo>
                      <a:pt x="85" y="830"/>
                    </a:lnTo>
                    <a:lnTo>
                      <a:pt x="58" y="806"/>
                    </a:lnTo>
                    <a:lnTo>
                      <a:pt x="31" y="779"/>
                    </a:lnTo>
                    <a:lnTo>
                      <a:pt x="30" y="783"/>
                    </a:lnTo>
                    <a:lnTo>
                      <a:pt x="33" y="781"/>
                    </a:lnTo>
                    <a:lnTo>
                      <a:pt x="7" y="752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</p:grpSp>
        <p:sp>
          <p:nvSpPr>
            <p:cNvPr id="7" name="Freeform 9"/>
            <p:cNvSpPr>
              <a:spLocks/>
            </p:cNvSpPr>
            <p:nvPr/>
          </p:nvSpPr>
          <p:spPr bwMode="auto">
            <a:xfrm>
              <a:off x="1488" y="2046"/>
              <a:ext cx="127" cy="1512"/>
            </a:xfrm>
            <a:custGeom>
              <a:avLst/>
              <a:gdLst>
                <a:gd name="T0" fmla="*/ 47 w 127"/>
                <a:gd name="T1" fmla="*/ 1409 h 1512"/>
                <a:gd name="T2" fmla="*/ 16 w 127"/>
                <a:gd name="T3" fmla="*/ 1149 h 1512"/>
                <a:gd name="T4" fmla="*/ 18 w 127"/>
                <a:gd name="T5" fmla="*/ 991 h 1512"/>
                <a:gd name="T6" fmla="*/ 37 w 127"/>
                <a:gd name="T7" fmla="*/ 835 h 1512"/>
                <a:gd name="T8" fmla="*/ 77 w 127"/>
                <a:gd name="T9" fmla="*/ 688 h 1512"/>
                <a:gd name="T10" fmla="*/ 77 w 127"/>
                <a:gd name="T11" fmla="*/ 672 h 1512"/>
                <a:gd name="T12" fmla="*/ 79 w 127"/>
                <a:gd name="T13" fmla="*/ 603 h 1512"/>
                <a:gd name="T14" fmla="*/ 80 w 127"/>
                <a:gd name="T15" fmla="*/ 559 h 1512"/>
                <a:gd name="T16" fmla="*/ 99 w 127"/>
                <a:gd name="T17" fmla="*/ 543 h 1512"/>
                <a:gd name="T18" fmla="*/ 103 w 127"/>
                <a:gd name="T19" fmla="*/ 541 h 1512"/>
                <a:gd name="T20" fmla="*/ 110 w 127"/>
                <a:gd name="T21" fmla="*/ 499 h 1512"/>
                <a:gd name="T22" fmla="*/ 115 w 127"/>
                <a:gd name="T23" fmla="*/ 416 h 1512"/>
                <a:gd name="T24" fmla="*/ 124 w 127"/>
                <a:gd name="T25" fmla="*/ 342 h 1512"/>
                <a:gd name="T26" fmla="*/ 126 w 127"/>
                <a:gd name="T27" fmla="*/ 287 h 1512"/>
                <a:gd name="T28" fmla="*/ 120 w 127"/>
                <a:gd name="T29" fmla="*/ 189 h 1512"/>
                <a:gd name="T30" fmla="*/ 119 w 127"/>
                <a:gd name="T31" fmla="*/ 89 h 1512"/>
                <a:gd name="T32" fmla="*/ 120 w 127"/>
                <a:gd name="T33" fmla="*/ 8 h 1512"/>
                <a:gd name="T34" fmla="*/ 113 w 127"/>
                <a:gd name="T35" fmla="*/ 15 h 1512"/>
                <a:gd name="T36" fmla="*/ 108 w 127"/>
                <a:gd name="T37" fmla="*/ 17 h 1512"/>
                <a:gd name="T38" fmla="*/ 113 w 127"/>
                <a:gd name="T39" fmla="*/ 31 h 1512"/>
                <a:gd name="T40" fmla="*/ 113 w 127"/>
                <a:gd name="T41" fmla="*/ 44 h 1512"/>
                <a:gd name="T42" fmla="*/ 127 w 127"/>
                <a:gd name="T43" fmla="*/ 35 h 1512"/>
                <a:gd name="T44" fmla="*/ 124 w 127"/>
                <a:gd name="T45" fmla="*/ 24 h 1512"/>
                <a:gd name="T46" fmla="*/ 119 w 127"/>
                <a:gd name="T47" fmla="*/ 2 h 1512"/>
                <a:gd name="T48" fmla="*/ 106 w 127"/>
                <a:gd name="T49" fmla="*/ 8 h 1512"/>
                <a:gd name="T50" fmla="*/ 105 w 127"/>
                <a:gd name="T51" fmla="*/ 51 h 1512"/>
                <a:gd name="T52" fmla="*/ 105 w 127"/>
                <a:gd name="T53" fmla="*/ 156 h 1512"/>
                <a:gd name="T54" fmla="*/ 112 w 127"/>
                <a:gd name="T55" fmla="*/ 264 h 1512"/>
                <a:gd name="T56" fmla="*/ 120 w 127"/>
                <a:gd name="T57" fmla="*/ 311 h 1512"/>
                <a:gd name="T58" fmla="*/ 106 w 127"/>
                <a:gd name="T59" fmla="*/ 367 h 1512"/>
                <a:gd name="T60" fmla="*/ 99 w 127"/>
                <a:gd name="T61" fmla="*/ 441 h 1512"/>
                <a:gd name="T62" fmla="*/ 94 w 127"/>
                <a:gd name="T63" fmla="*/ 534 h 1512"/>
                <a:gd name="T64" fmla="*/ 101 w 127"/>
                <a:gd name="T65" fmla="*/ 534 h 1512"/>
                <a:gd name="T66" fmla="*/ 89 w 127"/>
                <a:gd name="T67" fmla="*/ 532 h 1512"/>
                <a:gd name="T68" fmla="*/ 73 w 127"/>
                <a:gd name="T69" fmla="*/ 559 h 1512"/>
                <a:gd name="T70" fmla="*/ 65 w 127"/>
                <a:gd name="T71" fmla="*/ 603 h 1512"/>
                <a:gd name="T72" fmla="*/ 63 w 127"/>
                <a:gd name="T73" fmla="*/ 672 h 1512"/>
                <a:gd name="T74" fmla="*/ 70 w 127"/>
                <a:gd name="T75" fmla="*/ 686 h 1512"/>
                <a:gd name="T76" fmla="*/ 35 w 127"/>
                <a:gd name="T77" fmla="*/ 786 h 1512"/>
                <a:gd name="T78" fmla="*/ 7 w 127"/>
                <a:gd name="T79" fmla="*/ 939 h 1512"/>
                <a:gd name="T80" fmla="*/ 0 w 127"/>
                <a:gd name="T81" fmla="*/ 1097 h 1512"/>
                <a:gd name="T82" fmla="*/ 16 w 127"/>
                <a:gd name="T83" fmla="*/ 1305 h 1512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127"/>
                <a:gd name="T127" fmla="*/ 0 h 1512"/>
                <a:gd name="T128" fmla="*/ 127 w 127"/>
                <a:gd name="T129" fmla="*/ 1512 h 1512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127" h="1512">
                  <a:moveTo>
                    <a:pt x="58" y="1512"/>
                  </a:moveTo>
                  <a:lnTo>
                    <a:pt x="70" y="1509"/>
                  </a:lnTo>
                  <a:lnTo>
                    <a:pt x="47" y="1409"/>
                  </a:lnTo>
                  <a:lnTo>
                    <a:pt x="30" y="1305"/>
                  </a:lnTo>
                  <a:lnTo>
                    <a:pt x="18" y="1200"/>
                  </a:lnTo>
                  <a:lnTo>
                    <a:pt x="16" y="1149"/>
                  </a:lnTo>
                  <a:lnTo>
                    <a:pt x="14" y="1097"/>
                  </a:lnTo>
                  <a:lnTo>
                    <a:pt x="14" y="1044"/>
                  </a:lnTo>
                  <a:lnTo>
                    <a:pt x="18" y="991"/>
                  </a:lnTo>
                  <a:lnTo>
                    <a:pt x="21" y="939"/>
                  </a:lnTo>
                  <a:lnTo>
                    <a:pt x="28" y="888"/>
                  </a:lnTo>
                  <a:lnTo>
                    <a:pt x="37" y="835"/>
                  </a:lnTo>
                  <a:lnTo>
                    <a:pt x="49" y="786"/>
                  </a:lnTo>
                  <a:lnTo>
                    <a:pt x="61" y="735"/>
                  </a:lnTo>
                  <a:lnTo>
                    <a:pt x="77" y="688"/>
                  </a:lnTo>
                  <a:lnTo>
                    <a:pt x="77" y="686"/>
                  </a:lnTo>
                  <a:lnTo>
                    <a:pt x="77" y="679"/>
                  </a:lnTo>
                  <a:lnTo>
                    <a:pt x="77" y="672"/>
                  </a:lnTo>
                  <a:lnTo>
                    <a:pt x="77" y="652"/>
                  </a:lnTo>
                  <a:lnTo>
                    <a:pt x="77" y="628"/>
                  </a:lnTo>
                  <a:lnTo>
                    <a:pt x="79" y="603"/>
                  </a:lnTo>
                  <a:lnTo>
                    <a:pt x="82" y="579"/>
                  </a:lnTo>
                  <a:lnTo>
                    <a:pt x="87" y="559"/>
                  </a:lnTo>
                  <a:lnTo>
                    <a:pt x="80" y="559"/>
                  </a:lnTo>
                  <a:lnTo>
                    <a:pt x="86" y="565"/>
                  </a:lnTo>
                  <a:lnTo>
                    <a:pt x="94" y="549"/>
                  </a:lnTo>
                  <a:lnTo>
                    <a:pt x="99" y="543"/>
                  </a:lnTo>
                  <a:lnTo>
                    <a:pt x="94" y="538"/>
                  </a:lnTo>
                  <a:lnTo>
                    <a:pt x="94" y="545"/>
                  </a:lnTo>
                  <a:lnTo>
                    <a:pt x="103" y="541"/>
                  </a:lnTo>
                  <a:lnTo>
                    <a:pt x="106" y="539"/>
                  </a:lnTo>
                  <a:lnTo>
                    <a:pt x="108" y="536"/>
                  </a:lnTo>
                  <a:lnTo>
                    <a:pt x="110" y="499"/>
                  </a:lnTo>
                  <a:lnTo>
                    <a:pt x="112" y="469"/>
                  </a:lnTo>
                  <a:lnTo>
                    <a:pt x="113" y="441"/>
                  </a:lnTo>
                  <a:lnTo>
                    <a:pt x="115" y="416"/>
                  </a:lnTo>
                  <a:lnTo>
                    <a:pt x="119" y="392"/>
                  </a:lnTo>
                  <a:lnTo>
                    <a:pt x="120" y="367"/>
                  </a:lnTo>
                  <a:lnTo>
                    <a:pt x="124" y="342"/>
                  </a:lnTo>
                  <a:lnTo>
                    <a:pt x="127" y="313"/>
                  </a:lnTo>
                  <a:lnTo>
                    <a:pt x="127" y="311"/>
                  </a:lnTo>
                  <a:lnTo>
                    <a:pt x="126" y="287"/>
                  </a:lnTo>
                  <a:lnTo>
                    <a:pt x="126" y="264"/>
                  </a:lnTo>
                  <a:lnTo>
                    <a:pt x="122" y="225"/>
                  </a:lnTo>
                  <a:lnTo>
                    <a:pt x="120" y="189"/>
                  </a:lnTo>
                  <a:lnTo>
                    <a:pt x="119" y="156"/>
                  </a:lnTo>
                  <a:lnTo>
                    <a:pt x="119" y="124"/>
                  </a:lnTo>
                  <a:lnTo>
                    <a:pt x="119" y="89"/>
                  </a:lnTo>
                  <a:lnTo>
                    <a:pt x="119" y="51"/>
                  </a:lnTo>
                  <a:lnTo>
                    <a:pt x="120" y="31"/>
                  </a:lnTo>
                  <a:lnTo>
                    <a:pt x="120" y="8"/>
                  </a:lnTo>
                  <a:lnTo>
                    <a:pt x="113" y="8"/>
                  </a:lnTo>
                  <a:lnTo>
                    <a:pt x="108" y="13"/>
                  </a:lnTo>
                  <a:lnTo>
                    <a:pt x="113" y="15"/>
                  </a:lnTo>
                  <a:lnTo>
                    <a:pt x="119" y="13"/>
                  </a:lnTo>
                  <a:lnTo>
                    <a:pt x="108" y="9"/>
                  </a:lnTo>
                  <a:lnTo>
                    <a:pt x="108" y="17"/>
                  </a:lnTo>
                  <a:lnTo>
                    <a:pt x="110" y="24"/>
                  </a:lnTo>
                  <a:lnTo>
                    <a:pt x="112" y="28"/>
                  </a:lnTo>
                  <a:lnTo>
                    <a:pt x="113" y="31"/>
                  </a:lnTo>
                  <a:lnTo>
                    <a:pt x="113" y="35"/>
                  </a:lnTo>
                  <a:lnTo>
                    <a:pt x="113" y="38"/>
                  </a:lnTo>
                  <a:lnTo>
                    <a:pt x="113" y="44"/>
                  </a:lnTo>
                  <a:lnTo>
                    <a:pt x="127" y="44"/>
                  </a:lnTo>
                  <a:lnTo>
                    <a:pt x="127" y="38"/>
                  </a:lnTo>
                  <a:lnTo>
                    <a:pt x="127" y="35"/>
                  </a:lnTo>
                  <a:lnTo>
                    <a:pt x="127" y="31"/>
                  </a:lnTo>
                  <a:lnTo>
                    <a:pt x="126" y="28"/>
                  </a:lnTo>
                  <a:lnTo>
                    <a:pt x="124" y="24"/>
                  </a:lnTo>
                  <a:lnTo>
                    <a:pt x="122" y="17"/>
                  </a:lnTo>
                  <a:lnTo>
                    <a:pt x="120" y="6"/>
                  </a:lnTo>
                  <a:lnTo>
                    <a:pt x="119" y="2"/>
                  </a:lnTo>
                  <a:lnTo>
                    <a:pt x="113" y="0"/>
                  </a:lnTo>
                  <a:lnTo>
                    <a:pt x="108" y="2"/>
                  </a:lnTo>
                  <a:lnTo>
                    <a:pt x="106" y="8"/>
                  </a:lnTo>
                  <a:lnTo>
                    <a:pt x="106" y="31"/>
                  </a:lnTo>
                  <a:lnTo>
                    <a:pt x="105" y="51"/>
                  </a:lnTo>
                  <a:lnTo>
                    <a:pt x="105" y="89"/>
                  </a:lnTo>
                  <a:lnTo>
                    <a:pt x="105" y="124"/>
                  </a:lnTo>
                  <a:lnTo>
                    <a:pt x="105" y="156"/>
                  </a:lnTo>
                  <a:lnTo>
                    <a:pt x="106" y="189"/>
                  </a:lnTo>
                  <a:lnTo>
                    <a:pt x="108" y="225"/>
                  </a:lnTo>
                  <a:lnTo>
                    <a:pt x="112" y="264"/>
                  </a:lnTo>
                  <a:lnTo>
                    <a:pt x="112" y="287"/>
                  </a:lnTo>
                  <a:lnTo>
                    <a:pt x="113" y="311"/>
                  </a:lnTo>
                  <a:lnTo>
                    <a:pt x="120" y="311"/>
                  </a:lnTo>
                  <a:lnTo>
                    <a:pt x="113" y="311"/>
                  </a:lnTo>
                  <a:lnTo>
                    <a:pt x="110" y="342"/>
                  </a:lnTo>
                  <a:lnTo>
                    <a:pt x="106" y="367"/>
                  </a:lnTo>
                  <a:lnTo>
                    <a:pt x="105" y="392"/>
                  </a:lnTo>
                  <a:lnTo>
                    <a:pt x="101" y="416"/>
                  </a:lnTo>
                  <a:lnTo>
                    <a:pt x="99" y="441"/>
                  </a:lnTo>
                  <a:lnTo>
                    <a:pt x="98" y="469"/>
                  </a:lnTo>
                  <a:lnTo>
                    <a:pt x="96" y="499"/>
                  </a:lnTo>
                  <a:lnTo>
                    <a:pt x="94" y="534"/>
                  </a:lnTo>
                  <a:lnTo>
                    <a:pt x="96" y="529"/>
                  </a:lnTo>
                  <a:lnTo>
                    <a:pt x="94" y="534"/>
                  </a:lnTo>
                  <a:lnTo>
                    <a:pt x="101" y="534"/>
                  </a:lnTo>
                  <a:lnTo>
                    <a:pt x="99" y="529"/>
                  </a:lnTo>
                  <a:lnTo>
                    <a:pt x="94" y="530"/>
                  </a:lnTo>
                  <a:lnTo>
                    <a:pt x="89" y="532"/>
                  </a:lnTo>
                  <a:lnTo>
                    <a:pt x="84" y="538"/>
                  </a:lnTo>
                  <a:lnTo>
                    <a:pt x="75" y="554"/>
                  </a:lnTo>
                  <a:lnTo>
                    <a:pt x="73" y="559"/>
                  </a:lnTo>
                  <a:lnTo>
                    <a:pt x="68" y="579"/>
                  </a:lnTo>
                  <a:lnTo>
                    <a:pt x="65" y="603"/>
                  </a:lnTo>
                  <a:lnTo>
                    <a:pt x="63" y="628"/>
                  </a:lnTo>
                  <a:lnTo>
                    <a:pt x="63" y="652"/>
                  </a:lnTo>
                  <a:lnTo>
                    <a:pt x="63" y="672"/>
                  </a:lnTo>
                  <a:lnTo>
                    <a:pt x="63" y="679"/>
                  </a:lnTo>
                  <a:lnTo>
                    <a:pt x="63" y="686"/>
                  </a:lnTo>
                  <a:lnTo>
                    <a:pt x="70" y="686"/>
                  </a:lnTo>
                  <a:lnTo>
                    <a:pt x="65" y="685"/>
                  </a:lnTo>
                  <a:lnTo>
                    <a:pt x="47" y="735"/>
                  </a:lnTo>
                  <a:lnTo>
                    <a:pt x="35" y="786"/>
                  </a:lnTo>
                  <a:lnTo>
                    <a:pt x="23" y="835"/>
                  </a:lnTo>
                  <a:lnTo>
                    <a:pt x="14" y="888"/>
                  </a:lnTo>
                  <a:lnTo>
                    <a:pt x="7" y="939"/>
                  </a:lnTo>
                  <a:lnTo>
                    <a:pt x="4" y="991"/>
                  </a:lnTo>
                  <a:lnTo>
                    <a:pt x="0" y="1044"/>
                  </a:lnTo>
                  <a:lnTo>
                    <a:pt x="0" y="1097"/>
                  </a:lnTo>
                  <a:lnTo>
                    <a:pt x="2" y="1149"/>
                  </a:lnTo>
                  <a:lnTo>
                    <a:pt x="4" y="1200"/>
                  </a:lnTo>
                  <a:lnTo>
                    <a:pt x="16" y="1305"/>
                  </a:lnTo>
                  <a:lnTo>
                    <a:pt x="33" y="1409"/>
                  </a:lnTo>
                  <a:lnTo>
                    <a:pt x="58" y="1512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Oval 10"/>
            <p:cNvSpPr>
              <a:spLocks noChangeArrowheads="1"/>
            </p:cNvSpPr>
            <p:nvPr/>
          </p:nvSpPr>
          <p:spPr bwMode="auto">
            <a:xfrm>
              <a:off x="1493" y="3546"/>
              <a:ext cx="110" cy="65"/>
            </a:xfrm>
            <a:prstGeom prst="ellipse">
              <a:avLst/>
            </a:prstGeom>
            <a:solidFill>
              <a:srgbClr val="333333"/>
            </a:solidFill>
            <a:ln w="7938">
              <a:solidFill>
                <a:srgbClr val="333333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11"/>
            <p:cNvSpPr>
              <a:spLocks/>
            </p:cNvSpPr>
            <p:nvPr/>
          </p:nvSpPr>
          <p:spPr bwMode="auto">
            <a:xfrm>
              <a:off x="1436" y="1705"/>
              <a:ext cx="178" cy="1868"/>
            </a:xfrm>
            <a:custGeom>
              <a:avLst/>
              <a:gdLst>
                <a:gd name="T0" fmla="*/ 141 w 178"/>
                <a:gd name="T1" fmla="*/ 1844 h 1868"/>
                <a:gd name="T2" fmla="*/ 157 w 178"/>
                <a:gd name="T3" fmla="*/ 1735 h 1868"/>
                <a:gd name="T4" fmla="*/ 162 w 178"/>
                <a:gd name="T5" fmla="*/ 1659 h 1868"/>
                <a:gd name="T6" fmla="*/ 174 w 178"/>
                <a:gd name="T7" fmla="*/ 1459 h 1868"/>
                <a:gd name="T8" fmla="*/ 174 w 178"/>
                <a:gd name="T9" fmla="*/ 1207 h 1868"/>
                <a:gd name="T10" fmla="*/ 157 w 178"/>
                <a:gd name="T11" fmla="*/ 1093 h 1868"/>
                <a:gd name="T12" fmla="*/ 146 w 178"/>
                <a:gd name="T13" fmla="*/ 1057 h 1868"/>
                <a:gd name="T14" fmla="*/ 143 w 178"/>
                <a:gd name="T15" fmla="*/ 975 h 1868"/>
                <a:gd name="T16" fmla="*/ 132 w 178"/>
                <a:gd name="T17" fmla="*/ 906 h 1868"/>
                <a:gd name="T18" fmla="*/ 111 w 178"/>
                <a:gd name="T19" fmla="*/ 864 h 1868"/>
                <a:gd name="T20" fmla="*/ 77 w 178"/>
                <a:gd name="T21" fmla="*/ 822 h 1868"/>
                <a:gd name="T22" fmla="*/ 64 w 178"/>
                <a:gd name="T23" fmla="*/ 821 h 1868"/>
                <a:gd name="T24" fmla="*/ 59 w 178"/>
                <a:gd name="T25" fmla="*/ 773 h 1868"/>
                <a:gd name="T26" fmla="*/ 45 w 178"/>
                <a:gd name="T27" fmla="*/ 699 h 1868"/>
                <a:gd name="T28" fmla="*/ 40 w 178"/>
                <a:gd name="T29" fmla="*/ 668 h 1868"/>
                <a:gd name="T30" fmla="*/ 38 w 178"/>
                <a:gd name="T31" fmla="*/ 648 h 1868"/>
                <a:gd name="T32" fmla="*/ 31 w 178"/>
                <a:gd name="T33" fmla="*/ 561 h 1868"/>
                <a:gd name="T34" fmla="*/ 24 w 178"/>
                <a:gd name="T35" fmla="*/ 477 h 1868"/>
                <a:gd name="T36" fmla="*/ 21 w 178"/>
                <a:gd name="T37" fmla="*/ 447 h 1868"/>
                <a:gd name="T38" fmla="*/ 14 w 178"/>
                <a:gd name="T39" fmla="*/ 439 h 1868"/>
                <a:gd name="T40" fmla="*/ 17 w 178"/>
                <a:gd name="T41" fmla="*/ 256 h 1868"/>
                <a:gd name="T42" fmla="*/ 14 w 178"/>
                <a:gd name="T43" fmla="*/ 71 h 1868"/>
                <a:gd name="T44" fmla="*/ 7 w 178"/>
                <a:gd name="T45" fmla="*/ 78 h 1868"/>
                <a:gd name="T46" fmla="*/ 2 w 178"/>
                <a:gd name="T47" fmla="*/ 76 h 1868"/>
                <a:gd name="T48" fmla="*/ 2 w 178"/>
                <a:gd name="T49" fmla="*/ 76 h 1868"/>
                <a:gd name="T50" fmla="*/ 5 w 178"/>
                <a:gd name="T51" fmla="*/ 116 h 1868"/>
                <a:gd name="T52" fmla="*/ 7 w 178"/>
                <a:gd name="T53" fmla="*/ 133 h 1868"/>
                <a:gd name="T54" fmla="*/ 14 w 178"/>
                <a:gd name="T55" fmla="*/ 140 h 1868"/>
                <a:gd name="T56" fmla="*/ 21 w 178"/>
                <a:gd name="T57" fmla="*/ 131 h 1868"/>
                <a:gd name="T58" fmla="*/ 23 w 178"/>
                <a:gd name="T59" fmla="*/ 98 h 1868"/>
                <a:gd name="T60" fmla="*/ 21 w 178"/>
                <a:gd name="T61" fmla="*/ 0 h 1868"/>
                <a:gd name="T62" fmla="*/ 9 w 178"/>
                <a:gd name="T63" fmla="*/ 65 h 1868"/>
                <a:gd name="T64" fmla="*/ 7 w 178"/>
                <a:gd name="T65" fmla="*/ 131 h 1868"/>
                <a:gd name="T66" fmla="*/ 7 w 178"/>
                <a:gd name="T67" fmla="*/ 133 h 1868"/>
                <a:gd name="T68" fmla="*/ 14 w 178"/>
                <a:gd name="T69" fmla="*/ 125 h 1868"/>
                <a:gd name="T70" fmla="*/ 21 w 178"/>
                <a:gd name="T71" fmla="*/ 133 h 1868"/>
                <a:gd name="T72" fmla="*/ 19 w 178"/>
                <a:gd name="T73" fmla="*/ 116 h 1868"/>
                <a:gd name="T74" fmla="*/ 16 w 178"/>
                <a:gd name="T75" fmla="*/ 76 h 1868"/>
                <a:gd name="T76" fmla="*/ 12 w 178"/>
                <a:gd name="T77" fmla="*/ 65 h 1868"/>
                <a:gd name="T78" fmla="*/ 2 w 178"/>
                <a:gd name="T79" fmla="*/ 65 h 1868"/>
                <a:gd name="T80" fmla="*/ 0 w 178"/>
                <a:gd name="T81" fmla="*/ 73 h 1868"/>
                <a:gd name="T82" fmla="*/ 5 w 178"/>
                <a:gd name="T83" fmla="*/ 347 h 1868"/>
                <a:gd name="T84" fmla="*/ 7 w 178"/>
                <a:gd name="T85" fmla="*/ 441 h 1868"/>
                <a:gd name="T86" fmla="*/ 9 w 178"/>
                <a:gd name="T87" fmla="*/ 465 h 1868"/>
                <a:gd name="T88" fmla="*/ 14 w 178"/>
                <a:gd name="T89" fmla="*/ 525 h 1868"/>
                <a:gd name="T90" fmla="*/ 23 w 178"/>
                <a:gd name="T91" fmla="*/ 632 h 1868"/>
                <a:gd name="T92" fmla="*/ 26 w 178"/>
                <a:gd name="T93" fmla="*/ 664 h 1868"/>
                <a:gd name="T94" fmla="*/ 28 w 178"/>
                <a:gd name="T95" fmla="*/ 681 h 1868"/>
                <a:gd name="T96" fmla="*/ 40 w 178"/>
                <a:gd name="T97" fmla="*/ 748 h 1868"/>
                <a:gd name="T98" fmla="*/ 59 w 178"/>
                <a:gd name="T99" fmla="*/ 824 h 1868"/>
                <a:gd name="T100" fmla="*/ 66 w 178"/>
                <a:gd name="T101" fmla="*/ 833 h 1868"/>
                <a:gd name="T102" fmla="*/ 101 w 178"/>
                <a:gd name="T103" fmla="*/ 875 h 1868"/>
                <a:gd name="T104" fmla="*/ 122 w 178"/>
                <a:gd name="T105" fmla="*/ 917 h 1868"/>
                <a:gd name="T106" fmla="*/ 124 w 178"/>
                <a:gd name="T107" fmla="*/ 931 h 1868"/>
                <a:gd name="T108" fmla="*/ 131 w 178"/>
                <a:gd name="T109" fmla="*/ 1038 h 1868"/>
                <a:gd name="T110" fmla="*/ 143 w 178"/>
                <a:gd name="T111" fmla="*/ 1093 h 1868"/>
                <a:gd name="T112" fmla="*/ 160 w 178"/>
                <a:gd name="T113" fmla="*/ 1207 h 1868"/>
                <a:gd name="T114" fmla="*/ 160 w 178"/>
                <a:gd name="T115" fmla="*/ 1459 h 1868"/>
                <a:gd name="T116" fmla="*/ 148 w 178"/>
                <a:gd name="T117" fmla="*/ 1659 h 1868"/>
                <a:gd name="T118" fmla="*/ 146 w 178"/>
                <a:gd name="T119" fmla="*/ 1694 h 1868"/>
                <a:gd name="T120" fmla="*/ 131 w 178"/>
                <a:gd name="T121" fmla="*/ 1823 h 1868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178"/>
                <a:gd name="T184" fmla="*/ 0 h 1868"/>
                <a:gd name="T185" fmla="*/ 178 w 178"/>
                <a:gd name="T186" fmla="*/ 1868 h 1868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178" h="1868">
                  <a:moveTo>
                    <a:pt x="122" y="1862"/>
                  </a:moveTo>
                  <a:lnTo>
                    <a:pt x="134" y="1868"/>
                  </a:lnTo>
                  <a:lnTo>
                    <a:pt x="141" y="1844"/>
                  </a:lnTo>
                  <a:lnTo>
                    <a:pt x="145" y="1823"/>
                  </a:lnTo>
                  <a:lnTo>
                    <a:pt x="151" y="1779"/>
                  </a:lnTo>
                  <a:lnTo>
                    <a:pt x="157" y="1735"/>
                  </a:lnTo>
                  <a:lnTo>
                    <a:pt x="160" y="1695"/>
                  </a:lnTo>
                  <a:lnTo>
                    <a:pt x="160" y="1694"/>
                  </a:lnTo>
                  <a:lnTo>
                    <a:pt x="162" y="1659"/>
                  </a:lnTo>
                  <a:lnTo>
                    <a:pt x="164" y="1621"/>
                  </a:lnTo>
                  <a:lnTo>
                    <a:pt x="169" y="1543"/>
                  </a:lnTo>
                  <a:lnTo>
                    <a:pt x="174" y="1459"/>
                  </a:lnTo>
                  <a:lnTo>
                    <a:pt x="178" y="1376"/>
                  </a:lnTo>
                  <a:lnTo>
                    <a:pt x="178" y="1291"/>
                  </a:lnTo>
                  <a:lnTo>
                    <a:pt x="174" y="1207"/>
                  </a:lnTo>
                  <a:lnTo>
                    <a:pt x="169" y="1167"/>
                  </a:lnTo>
                  <a:lnTo>
                    <a:pt x="164" y="1129"/>
                  </a:lnTo>
                  <a:lnTo>
                    <a:pt x="157" y="1093"/>
                  </a:lnTo>
                  <a:lnTo>
                    <a:pt x="146" y="1055"/>
                  </a:lnTo>
                  <a:lnTo>
                    <a:pt x="139" y="1057"/>
                  </a:lnTo>
                  <a:lnTo>
                    <a:pt x="146" y="1057"/>
                  </a:lnTo>
                  <a:lnTo>
                    <a:pt x="145" y="1038"/>
                  </a:lnTo>
                  <a:lnTo>
                    <a:pt x="145" y="1018"/>
                  </a:lnTo>
                  <a:lnTo>
                    <a:pt x="143" y="975"/>
                  </a:lnTo>
                  <a:lnTo>
                    <a:pt x="138" y="931"/>
                  </a:lnTo>
                  <a:lnTo>
                    <a:pt x="134" y="911"/>
                  </a:lnTo>
                  <a:lnTo>
                    <a:pt x="132" y="906"/>
                  </a:lnTo>
                  <a:lnTo>
                    <a:pt x="127" y="891"/>
                  </a:lnTo>
                  <a:lnTo>
                    <a:pt x="120" y="877"/>
                  </a:lnTo>
                  <a:lnTo>
                    <a:pt x="111" y="864"/>
                  </a:lnTo>
                  <a:lnTo>
                    <a:pt x="92" y="840"/>
                  </a:lnTo>
                  <a:lnTo>
                    <a:pt x="84" y="831"/>
                  </a:lnTo>
                  <a:lnTo>
                    <a:pt x="77" y="822"/>
                  </a:lnTo>
                  <a:lnTo>
                    <a:pt x="71" y="817"/>
                  </a:lnTo>
                  <a:lnTo>
                    <a:pt x="70" y="817"/>
                  </a:lnTo>
                  <a:lnTo>
                    <a:pt x="64" y="821"/>
                  </a:lnTo>
                  <a:lnTo>
                    <a:pt x="71" y="819"/>
                  </a:lnTo>
                  <a:lnTo>
                    <a:pt x="64" y="799"/>
                  </a:lnTo>
                  <a:lnTo>
                    <a:pt x="59" y="773"/>
                  </a:lnTo>
                  <a:lnTo>
                    <a:pt x="54" y="748"/>
                  </a:lnTo>
                  <a:lnTo>
                    <a:pt x="49" y="722"/>
                  </a:lnTo>
                  <a:lnTo>
                    <a:pt x="45" y="699"/>
                  </a:lnTo>
                  <a:lnTo>
                    <a:pt x="42" y="681"/>
                  </a:lnTo>
                  <a:lnTo>
                    <a:pt x="42" y="673"/>
                  </a:lnTo>
                  <a:lnTo>
                    <a:pt x="40" y="668"/>
                  </a:lnTo>
                  <a:lnTo>
                    <a:pt x="40" y="664"/>
                  </a:lnTo>
                  <a:lnTo>
                    <a:pt x="40" y="663"/>
                  </a:lnTo>
                  <a:lnTo>
                    <a:pt x="38" y="648"/>
                  </a:lnTo>
                  <a:lnTo>
                    <a:pt x="37" y="632"/>
                  </a:lnTo>
                  <a:lnTo>
                    <a:pt x="35" y="597"/>
                  </a:lnTo>
                  <a:lnTo>
                    <a:pt x="31" y="561"/>
                  </a:lnTo>
                  <a:lnTo>
                    <a:pt x="28" y="525"/>
                  </a:lnTo>
                  <a:lnTo>
                    <a:pt x="24" y="490"/>
                  </a:lnTo>
                  <a:lnTo>
                    <a:pt x="24" y="477"/>
                  </a:lnTo>
                  <a:lnTo>
                    <a:pt x="23" y="465"/>
                  </a:lnTo>
                  <a:lnTo>
                    <a:pt x="23" y="454"/>
                  </a:lnTo>
                  <a:lnTo>
                    <a:pt x="21" y="447"/>
                  </a:lnTo>
                  <a:lnTo>
                    <a:pt x="21" y="441"/>
                  </a:lnTo>
                  <a:lnTo>
                    <a:pt x="21" y="439"/>
                  </a:lnTo>
                  <a:lnTo>
                    <a:pt x="14" y="439"/>
                  </a:lnTo>
                  <a:lnTo>
                    <a:pt x="21" y="439"/>
                  </a:lnTo>
                  <a:lnTo>
                    <a:pt x="19" y="347"/>
                  </a:lnTo>
                  <a:lnTo>
                    <a:pt x="17" y="256"/>
                  </a:lnTo>
                  <a:lnTo>
                    <a:pt x="16" y="165"/>
                  </a:lnTo>
                  <a:lnTo>
                    <a:pt x="14" y="73"/>
                  </a:lnTo>
                  <a:lnTo>
                    <a:pt x="14" y="71"/>
                  </a:lnTo>
                  <a:lnTo>
                    <a:pt x="7" y="71"/>
                  </a:lnTo>
                  <a:lnTo>
                    <a:pt x="12" y="76"/>
                  </a:lnTo>
                  <a:lnTo>
                    <a:pt x="7" y="78"/>
                  </a:lnTo>
                  <a:lnTo>
                    <a:pt x="7" y="71"/>
                  </a:lnTo>
                  <a:lnTo>
                    <a:pt x="2" y="76"/>
                  </a:lnTo>
                  <a:lnTo>
                    <a:pt x="0" y="71"/>
                  </a:lnTo>
                  <a:lnTo>
                    <a:pt x="0" y="73"/>
                  </a:lnTo>
                  <a:lnTo>
                    <a:pt x="2" y="76"/>
                  </a:lnTo>
                  <a:lnTo>
                    <a:pt x="2" y="87"/>
                  </a:lnTo>
                  <a:lnTo>
                    <a:pt x="3" y="102"/>
                  </a:lnTo>
                  <a:lnTo>
                    <a:pt x="5" y="116"/>
                  </a:lnTo>
                  <a:lnTo>
                    <a:pt x="5" y="127"/>
                  </a:lnTo>
                  <a:lnTo>
                    <a:pt x="7" y="131"/>
                  </a:lnTo>
                  <a:lnTo>
                    <a:pt x="7" y="133"/>
                  </a:lnTo>
                  <a:lnTo>
                    <a:pt x="9" y="138"/>
                  </a:lnTo>
                  <a:lnTo>
                    <a:pt x="14" y="140"/>
                  </a:lnTo>
                  <a:lnTo>
                    <a:pt x="19" y="138"/>
                  </a:lnTo>
                  <a:lnTo>
                    <a:pt x="21" y="133"/>
                  </a:lnTo>
                  <a:lnTo>
                    <a:pt x="21" y="131"/>
                  </a:lnTo>
                  <a:lnTo>
                    <a:pt x="14" y="131"/>
                  </a:lnTo>
                  <a:lnTo>
                    <a:pt x="21" y="133"/>
                  </a:lnTo>
                  <a:lnTo>
                    <a:pt x="23" y="98"/>
                  </a:lnTo>
                  <a:lnTo>
                    <a:pt x="23" y="65"/>
                  </a:lnTo>
                  <a:lnTo>
                    <a:pt x="21" y="33"/>
                  </a:lnTo>
                  <a:lnTo>
                    <a:pt x="21" y="0"/>
                  </a:lnTo>
                  <a:lnTo>
                    <a:pt x="7" y="0"/>
                  </a:lnTo>
                  <a:lnTo>
                    <a:pt x="7" y="33"/>
                  </a:lnTo>
                  <a:lnTo>
                    <a:pt x="9" y="65"/>
                  </a:lnTo>
                  <a:lnTo>
                    <a:pt x="9" y="98"/>
                  </a:lnTo>
                  <a:lnTo>
                    <a:pt x="7" y="131"/>
                  </a:lnTo>
                  <a:lnTo>
                    <a:pt x="7" y="133"/>
                  </a:lnTo>
                  <a:lnTo>
                    <a:pt x="9" y="129"/>
                  </a:lnTo>
                  <a:lnTo>
                    <a:pt x="7" y="133"/>
                  </a:lnTo>
                  <a:lnTo>
                    <a:pt x="14" y="133"/>
                  </a:lnTo>
                  <a:lnTo>
                    <a:pt x="14" y="125"/>
                  </a:lnTo>
                  <a:lnTo>
                    <a:pt x="19" y="129"/>
                  </a:lnTo>
                  <a:lnTo>
                    <a:pt x="14" y="133"/>
                  </a:lnTo>
                  <a:lnTo>
                    <a:pt x="21" y="133"/>
                  </a:lnTo>
                  <a:lnTo>
                    <a:pt x="21" y="131"/>
                  </a:lnTo>
                  <a:lnTo>
                    <a:pt x="19" y="127"/>
                  </a:lnTo>
                  <a:lnTo>
                    <a:pt x="19" y="116"/>
                  </a:lnTo>
                  <a:lnTo>
                    <a:pt x="17" y="102"/>
                  </a:lnTo>
                  <a:lnTo>
                    <a:pt x="16" y="87"/>
                  </a:lnTo>
                  <a:lnTo>
                    <a:pt x="16" y="76"/>
                  </a:lnTo>
                  <a:lnTo>
                    <a:pt x="14" y="73"/>
                  </a:lnTo>
                  <a:lnTo>
                    <a:pt x="14" y="71"/>
                  </a:lnTo>
                  <a:lnTo>
                    <a:pt x="12" y="65"/>
                  </a:lnTo>
                  <a:lnTo>
                    <a:pt x="7" y="64"/>
                  </a:lnTo>
                  <a:lnTo>
                    <a:pt x="2" y="65"/>
                  </a:lnTo>
                  <a:lnTo>
                    <a:pt x="0" y="71"/>
                  </a:lnTo>
                  <a:lnTo>
                    <a:pt x="0" y="73"/>
                  </a:lnTo>
                  <a:lnTo>
                    <a:pt x="2" y="165"/>
                  </a:lnTo>
                  <a:lnTo>
                    <a:pt x="3" y="256"/>
                  </a:lnTo>
                  <a:lnTo>
                    <a:pt x="5" y="347"/>
                  </a:lnTo>
                  <a:lnTo>
                    <a:pt x="7" y="439"/>
                  </a:lnTo>
                  <a:lnTo>
                    <a:pt x="7" y="441"/>
                  </a:lnTo>
                  <a:lnTo>
                    <a:pt x="7" y="447"/>
                  </a:lnTo>
                  <a:lnTo>
                    <a:pt x="9" y="454"/>
                  </a:lnTo>
                  <a:lnTo>
                    <a:pt x="9" y="465"/>
                  </a:lnTo>
                  <a:lnTo>
                    <a:pt x="10" y="477"/>
                  </a:lnTo>
                  <a:lnTo>
                    <a:pt x="10" y="490"/>
                  </a:lnTo>
                  <a:lnTo>
                    <a:pt x="14" y="525"/>
                  </a:lnTo>
                  <a:lnTo>
                    <a:pt x="17" y="561"/>
                  </a:lnTo>
                  <a:lnTo>
                    <a:pt x="21" y="597"/>
                  </a:lnTo>
                  <a:lnTo>
                    <a:pt x="23" y="632"/>
                  </a:lnTo>
                  <a:lnTo>
                    <a:pt x="24" y="648"/>
                  </a:lnTo>
                  <a:lnTo>
                    <a:pt x="26" y="664"/>
                  </a:lnTo>
                  <a:lnTo>
                    <a:pt x="26" y="668"/>
                  </a:lnTo>
                  <a:lnTo>
                    <a:pt x="28" y="673"/>
                  </a:lnTo>
                  <a:lnTo>
                    <a:pt x="28" y="681"/>
                  </a:lnTo>
                  <a:lnTo>
                    <a:pt x="31" y="699"/>
                  </a:lnTo>
                  <a:lnTo>
                    <a:pt x="35" y="722"/>
                  </a:lnTo>
                  <a:lnTo>
                    <a:pt x="40" y="748"/>
                  </a:lnTo>
                  <a:lnTo>
                    <a:pt x="45" y="773"/>
                  </a:lnTo>
                  <a:lnTo>
                    <a:pt x="50" y="799"/>
                  </a:lnTo>
                  <a:lnTo>
                    <a:pt x="59" y="824"/>
                  </a:lnTo>
                  <a:lnTo>
                    <a:pt x="59" y="826"/>
                  </a:lnTo>
                  <a:lnTo>
                    <a:pt x="61" y="828"/>
                  </a:lnTo>
                  <a:lnTo>
                    <a:pt x="66" y="833"/>
                  </a:lnTo>
                  <a:lnTo>
                    <a:pt x="73" y="842"/>
                  </a:lnTo>
                  <a:lnTo>
                    <a:pt x="82" y="851"/>
                  </a:lnTo>
                  <a:lnTo>
                    <a:pt x="101" y="875"/>
                  </a:lnTo>
                  <a:lnTo>
                    <a:pt x="110" y="888"/>
                  </a:lnTo>
                  <a:lnTo>
                    <a:pt x="115" y="897"/>
                  </a:lnTo>
                  <a:lnTo>
                    <a:pt x="122" y="917"/>
                  </a:lnTo>
                  <a:lnTo>
                    <a:pt x="127" y="911"/>
                  </a:lnTo>
                  <a:lnTo>
                    <a:pt x="120" y="911"/>
                  </a:lnTo>
                  <a:lnTo>
                    <a:pt x="124" y="931"/>
                  </a:lnTo>
                  <a:lnTo>
                    <a:pt x="129" y="975"/>
                  </a:lnTo>
                  <a:lnTo>
                    <a:pt x="131" y="1018"/>
                  </a:lnTo>
                  <a:lnTo>
                    <a:pt x="131" y="1038"/>
                  </a:lnTo>
                  <a:lnTo>
                    <a:pt x="132" y="1058"/>
                  </a:lnTo>
                  <a:lnTo>
                    <a:pt x="134" y="1058"/>
                  </a:lnTo>
                  <a:lnTo>
                    <a:pt x="143" y="1093"/>
                  </a:lnTo>
                  <a:lnTo>
                    <a:pt x="150" y="1129"/>
                  </a:lnTo>
                  <a:lnTo>
                    <a:pt x="155" y="1167"/>
                  </a:lnTo>
                  <a:lnTo>
                    <a:pt x="160" y="1207"/>
                  </a:lnTo>
                  <a:lnTo>
                    <a:pt x="164" y="1291"/>
                  </a:lnTo>
                  <a:lnTo>
                    <a:pt x="164" y="1376"/>
                  </a:lnTo>
                  <a:lnTo>
                    <a:pt x="160" y="1459"/>
                  </a:lnTo>
                  <a:lnTo>
                    <a:pt x="155" y="1543"/>
                  </a:lnTo>
                  <a:lnTo>
                    <a:pt x="150" y="1621"/>
                  </a:lnTo>
                  <a:lnTo>
                    <a:pt x="148" y="1659"/>
                  </a:lnTo>
                  <a:lnTo>
                    <a:pt x="146" y="1694"/>
                  </a:lnTo>
                  <a:lnTo>
                    <a:pt x="153" y="1694"/>
                  </a:lnTo>
                  <a:lnTo>
                    <a:pt x="146" y="1694"/>
                  </a:lnTo>
                  <a:lnTo>
                    <a:pt x="143" y="1735"/>
                  </a:lnTo>
                  <a:lnTo>
                    <a:pt x="138" y="1779"/>
                  </a:lnTo>
                  <a:lnTo>
                    <a:pt x="131" y="1823"/>
                  </a:lnTo>
                  <a:lnTo>
                    <a:pt x="127" y="1844"/>
                  </a:lnTo>
                  <a:lnTo>
                    <a:pt x="122" y="1862"/>
                  </a:lnTo>
                  <a:close/>
                </a:path>
              </a:pathLst>
            </a:custGeom>
            <a:solidFill>
              <a:srgbClr val="3333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2"/>
            <p:cNvSpPr>
              <a:spLocks/>
            </p:cNvSpPr>
            <p:nvPr/>
          </p:nvSpPr>
          <p:spPr bwMode="auto">
            <a:xfrm>
              <a:off x="1216" y="1838"/>
              <a:ext cx="304" cy="1720"/>
            </a:xfrm>
            <a:custGeom>
              <a:avLst/>
              <a:gdLst>
                <a:gd name="T0" fmla="*/ 304 w 304"/>
                <a:gd name="T1" fmla="*/ 1719 h 1720"/>
                <a:gd name="T2" fmla="*/ 286 w 304"/>
                <a:gd name="T3" fmla="*/ 1635 h 1720"/>
                <a:gd name="T4" fmla="*/ 258 w 304"/>
                <a:gd name="T5" fmla="*/ 1553 h 1720"/>
                <a:gd name="T6" fmla="*/ 230 w 304"/>
                <a:gd name="T7" fmla="*/ 1470 h 1720"/>
                <a:gd name="T8" fmla="*/ 215 w 304"/>
                <a:gd name="T9" fmla="*/ 1386 h 1720"/>
                <a:gd name="T10" fmla="*/ 215 w 304"/>
                <a:gd name="T11" fmla="*/ 1386 h 1720"/>
                <a:gd name="T12" fmla="*/ 204 w 304"/>
                <a:gd name="T13" fmla="*/ 1258 h 1720"/>
                <a:gd name="T14" fmla="*/ 190 w 304"/>
                <a:gd name="T15" fmla="*/ 1134 h 1720"/>
                <a:gd name="T16" fmla="*/ 190 w 304"/>
                <a:gd name="T17" fmla="*/ 1134 h 1720"/>
                <a:gd name="T18" fmla="*/ 183 w 304"/>
                <a:gd name="T19" fmla="*/ 885 h 1720"/>
                <a:gd name="T20" fmla="*/ 173 w 304"/>
                <a:gd name="T21" fmla="*/ 720 h 1720"/>
                <a:gd name="T22" fmla="*/ 150 w 304"/>
                <a:gd name="T23" fmla="*/ 557 h 1720"/>
                <a:gd name="T24" fmla="*/ 115 w 304"/>
                <a:gd name="T25" fmla="*/ 417 h 1720"/>
                <a:gd name="T26" fmla="*/ 77 w 304"/>
                <a:gd name="T27" fmla="*/ 299 h 1720"/>
                <a:gd name="T28" fmla="*/ 41 w 304"/>
                <a:gd name="T29" fmla="*/ 181 h 1720"/>
                <a:gd name="T30" fmla="*/ 16 w 304"/>
                <a:gd name="T31" fmla="*/ 61 h 1720"/>
                <a:gd name="T32" fmla="*/ 13 w 304"/>
                <a:gd name="T33" fmla="*/ 0 h 1720"/>
                <a:gd name="T34" fmla="*/ 0 w 304"/>
                <a:gd name="T35" fmla="*/ 30 h 1720"/>
                <a:gd name="T36" fmla="*/ 13 w 304"/>
                <a:gd name="T37" fmla="*/ 121 h 1720"/>
                <a:gd name="T38" fmla="*/ 46 w 304"/>
                <a:gd name="T39" fmla="*/ 241 h 1720"/>
                <a:gd name="T40" fmla="*/ 84 w 304"/>
                <a:gd name="T41" fmla="*/ 359 h 1720"/>
                <a:gd name="T42" fmla="*/ 121 w 304"/>
                <a:gd name="T43" fmla="*/ 479 h 1720"/>
                <a:gd name="T44" fmla="*/ 152 w 304"/>
                <a:gd name="T45" fmla="*/ 639 h 1720"/>
                <a:gd name="T46" fmla="*/ 168 w 304"/>
                <a:gd name="T47" fmla="*/ 804 h 1720"/>
                <a:gd name="T48" fmla="*/ 173 w 304"/>
                <a:gd name="T49" fmla="*/ 969 h 1720"/>
                <a:gd name="T50" fmla="*/ 178 w 304"/>
                <a:gd name="T51" fmla="*/ 1136 h 1720"/>
                <a:gd name="T52" fmla="*/ 192 w 304"/>
                <a:gd name="T53" fmla="*/ 1258 h 1720"/>
                <a:gd name="T54" fmla="*/ 203 w 304"/>
                <a:gd name="T55" fmla="*/ 1386 h 1720"/>
                <a:gd name="T56" fmla="*/ 208 w 304"/>
                <a:gd name="T57" fmla="*/ 1428 h 1720"/>
                <a:gd name="T58" fmla="*/ 232 w 304"/>
                <a:gd name="T59" fmla="*/ 1512 h 1720"/>
                <a:gd name="T60" fmla="*/ 260 w 304"/>
                <a:gd name="T61" fmla="*/ 1593 h 1720"/>
                <a:gd name="T62" fmla="*/ 284 w 304"/>
                <a:gd name="T63" fmla="*/ 1677 h 1720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304"/>
                <a:gd name="T97" fmla="*/ 0 h 1720"/>
                <a:gd name="T98" fmla="*/ 304 w 304"/>
                <a:gd name="T99" fmla="*/ 1720 h 1720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304" h="1720">
                  <a:moveTo>
                    <a:pt x="291" y="1720"/>
                  </a:moveTo>
                  <a:lnTo>
                    <a:pt x="304" y="1719"/>
                  </a:lnTo>
                  <a:lnTo>
                    <a:pt x="297" y="1677"/>
                  </a:lnTo>
                  <a:lnTo>
                    <a:pt x="286" y="1635"/>
                  </a:lnTo>
                  <a:lnTo>
                    <a:pt x="272" y="1593"/>
                  </a:lnTo>
                  <a:lnTo>
                    <a:pt x="258" y="1553"/>
                  </a:lnTo>
                  <a:lnTo>
                    <a:pt x="244" y="1512"/>
                  </a:lnTo>
                  <a:lnTo>
                    <a:pt x="230" y="1470"/>
                  </a:lnTo>
                  <a:lnTo>
                    <a:pt x="220" y="1428"/>
                  </a:lnTo>
                  <a:lnTo>
                    <a:pt x="215" y="1386"/>
                  </a:lnTo>
                  <a:lnTo>
                    <a:pt x="208" y="1386"/>
                  </a:lnTo>
                  <a:lnTo>
                    <a:pt x="215" y="1386"/>
                  </a:lnTo>
                  <a:lnTo>
                    <a:pt x="209" y="1321"/>
                  </a:lnTo>
                  <a:lnTo>
                    <a:pt x="204" y="1258"/>
                  </a:lnTo>
                  <a:lnTo>
                    <a:pt x="197" y="1196"/>
                  </a:lnTo>
                  <a:lnTo>
                    <a:pt x="190" y="1134"/>
                  </a:lnTo>
                  <a:lnTo>
                    <a:pt x="183" y="1134"/>
                  </a:lnTo>
                  <a:lnTo>
                    <a:pt x="190" y="1134"/>
                  </a:lnTo>
                  <a:lnTo>
                    <a:pt x="185" y="969"/>
                  </a:lnTo>
                  <a:lnTo>
                    <a:pt x="183" y="885"/>
                  </a:lnTo>
                  <a:lnTo>
                    <a:pt x="180" y="804"/>
                  </a:lnTo>
                  <a:lnTo>
                    <a:pt x="173" y="720"/>
                  </a:lnTo>
                  <a:lnTo>
                    <a:pt x="164" y="639"/>
                  </a:lnTo>
                  <a:lnTo>
                    <a:pt x="150" y="557"/>
                  </a:lnTo>
                  <a:lnTo>
                    <a:pt x="131" y="475"/>
                  </a:lnTo>
                  <a:lnTo>
                    <a:pt x="115" y="417"/>
                  </a:lnTo>
                  <a:lnTo>
                    <a:pt x="96" y="359"/>
                  </a:lnTo>
                  <a:lnTo>
                    <a:pt x="77" y="299"/>
                  </a:lnTo>
                  <a:lnTo>
                    <a:pt x="58" y="241"/>
                  </a:lnTo>
                  <a:lnTo>
                    <a:pt x="41" y="181"/>
                  </a:lnTo>
                  <a:lnTo>
                    <a:pt x="25" y="121"/>
                  </a:lnTo>
                  <a:lnTo>
                    <a:pt x="16" y="61"/>
                  </a:lnTo>
                  <a:lnTo>
                    <a:pt x="13" y="30"/>
                  </a:lnTo>
                  <a:lnTo>
                    <a:pt x="13" y="0"/>
                  </a:lnTo>
                  <a:lnTo>
                    <a:pt x="0" y="0"/>
                  </a:lnTo>
                  <a:lnTo>
                    <a:pt x="0" y="30"/>
                  </a:lnTo>
                  <a:lnTo>
                    <a:pt x="4" y="61"/>
                  </a:lnTo>
                  <a:lnTo>
                    <a:pt x="13" y="121"/>
                  </a:lnTo>
                  <a:lnTo>
                    <a:pt x="28" y="181"/>
                  </a:lnTo>
                  <a:lnTo>
                    <a:pt x="46" y="241"/>
                  </a:lnTo>
                  <a:lnTo>
                    <a:pt x="65" y="299"/>
                  </a:lnTo>
                  <a:lnTo>
                    <a:pt x="84" y="359"/>
                  </a:lnTo>
                  <a:lnTo>
                    <a:pt x="103" y="417"/>
                  </a:lnTo>
                  <a:lnTo>
                    <a:pt x="121" y="479"/>
                  </a:lnTo>
                  <a:lnTo>
                    <a:pt x="138" y="557"/>
                  </a:lnTo>
                  <a:lnTo>
                    <a:pt x="152" y="639"/>
                  </a:lnTo>
                  <a:lnTo>
                    <a:pt x="161" y="720"/>
                  </a:lnTo>
                  <a:lnTo>
                    <a:pt x="168" y="804"/>
                  </a:lnTo>
                  <a:lnTo>
                    <a:pt x="171" y="885"/>
                  </a:lnTo>
                  <a:lnTo>
                    <a:pt x="173" y="969"/>
                  </a:lnTo>
                  <a:lnTo>
                    <a:pt x="178" y="1134"/>
                  </a:lnTo>
                  <a:lnTo>
                    <a:pt x="178" y="1136"/>
                  </a:lnTo>
                  <a:lnTo>
                    <a:pt x="185" y="1196"/>
                  </a:lnTo>
                  <a:lnTo>
                    <a:pt x="192" y="1258"/>
                  </a:lnTo>
                  <a:lnTo>
                    <a:pt x="197" y="1321"/>
                  </a:lnTo>
                  <a:lnTo>
                    <a:pt x="203" y="1386"/>
                  </a:lnTo>
                  <a:lnTo>
                    <a:pt x="203" y="1388"/>
                  </a:lnTo>
                  <a:lnTo>
                    <a:pt x="208" y="1428"/>
                  </a:lnTo>
                  <a:lnTo>
                    <a:pt x="218" y="1470"/>
                  </a:lnTo>
                  <a:lnTo>
                    <a:pt x="232" y="1512"/>
                  </a:lnTo>
                  <a:lnTo>
                    <a:pt x="246" y="1553"/>
                  </a:lnTo>
                  <a:lnTo>
                    <a:pt x="260" y="1593"/>
                  </a:lnTo>
                  <a:lnTo>
                    <a:pt x="274" y="1635"/>
                  </a:lnTo>
                  <a:lnTo>
                    <a:pt x="284" y="1677"/>
                  </a:lnTo>
                  <a:lnTo>
                    <a:pt x="291" y="1720"/>
                  </a:lnTo>
                  <a:close/>
                </a:path>
              </a:pathLst>
            </a:custGeom>
            <a:solidFill>
              <a:srgbClr val="0033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11" name="Group 13"/>
            <p:cNvGrpSpPr>
              <a:grpSpLocks/>
            </p:cNvGrpSpPr>
            <p:nvPr/>
          </p:nvGrpSpPr>
          <p:grpSpPr bwMode="auto">
            <a:xfrm>
              <a:off x="1453" y="1663"/>
              <a:ext cx="169" cy="140"/>
              <a:chOff x="1453" y="944"/>
              <a:chExt cx="169" cy="140"/>
            </a:xfrm>
          </p:grpSpPr>
          <p:sp>
            <p:nvSpPr>
              <p:cNvPr id="63" name="Freeform 14"/>
              <p:cNvSpPr>
                <a:spLocks/>
              </p:cNvSpPr>
              <p:nvPr/>
            </p:nvSpPr>
            <p:spPr bwMode="auto">
              <a:xfrm>
                <a:off x="1457" y="950"/>
                <a:ext cx="160" cy="129"/>
              </a:xfrm>
              <a:custGeom>
                <a:avLst/>
                <a:gdLst>
                  <a:gd name="T0" fmla="*/ 0 w 160"/>
                  <a:gd name="T1" fmla="*/ 41 h 129"/>
                  <a:gd name="T2" fmla="*/ 3 w 160"/>
                  <a:gd name="T3" fmla="*/ 29 h 129"/>
                  <a:gd name="T4" fmla="*/ 7 w 160"/>
                  <a:gd name="T5" fmla="*/ 18 h 129"/>
                  <a:gd name="T6" fmla="*/ 12 w 160"/>
                  <a:gd name="T7" fmla="*/ 11 h 129"/>
                  <a:gd name="T8" fmla="*/ 17 w 160"/>
                  <a:gd name="T9" fmla="*/ 5 h 129"/>
                  <a:gd name="T10" fmla="*/ 24 w 160"/>
                  <a:gd name="T11" fmla="*/ 2 h 129"/>
                  <a:gd name="T12" fmla="*/ 33 w 160"/>
                  <a:gd name="T13" fmla="*/ 0 h 129"/>
                  <a:gd name="T14" fmla="*/ 50 w 160"/>
                  <a:gd name="T15" fmla="*/ 0 h 129"/>
                  <a:gd name="T16" fmla="*/ 70 w 160"/>
                  <a:gd name="T17" fmla="*/ 3 h 129"/>
                  <a:gd name="T18" fmla="*/ 90 w 160"/>
                  <a:gd name="T19" fmla="*/ 9 h 129"/>
                  <a:gd name="T20" fmla="*/ 115 w 160"/>
                  <a:gd name="T21" fmla="*/ 14 h 129"/>
                  <a:gd name="T22" fmla="*/ 137 w 160"/>
                  <a:gd name="T23" fmla="*/ 18 h 129"/>
                  <a:gd name="T24" fmla="*/ 141 w 160"/>
                  <a:gd name="T25" fmla="*/ 31 h 129"/>
                  <a:gd name="T26" fmla="*/ 148 w 160"/>
                  <a:gd name="T27" fmla="*/ 45 h 129"/>
                  <a:gd name="T28" fmla="*/ 153 w 160"/>
                  <a:gd name="T29" fmla="*/ 60 h 129"/>
                  <a:gd name="T30" fmla="*/ 158 w 160"/>
                  <a:gd name="T31" fmla="*/ 72 h 129"/>
                  <a:gd name="T32" fmla="*/ 160 w 160"/>
                  <a:gd name="T33" fmla="*/ 85 h 129"/>
                  <a:gd name="T34" fmla="*/ 158 w 160"/>
                  <a:gd name="T35" fmla="*/ 96 h 129"/>
                  <a:gd name="T36" fmla="*/ 155 w 160"/>
                  <a:gd name="T37" fmla="*/ 101 h 129"/>
                  <a:gd name="T38" fmla="*/ 150 w 160"/>
                  <a:gd name="T39" fmla="*/ 105 h 129"/>
                  <a:gd name="T40" fmla="*/ 141 w 160"/>
                  <a:gd name="T41" fmla="*/ 109 h 129"/>
                  <a:gd name="T42" fmla="*/ 132 w 160"/>
                  <a:gd name="T43" fmla="*/ 110 h 129"/>
                  <a:gd name="T44" fmla="*/ 124 w 160"/>
                  <a:gd name="T45" fmla="*/ 118 h 129"/>
                  <a:gd name="T46" fmla="*/ 115 w 160"/>
                  <a:gd name="T47" fmla="*/ 123 h 129"/>
                  <a:gd name="T48" fmla="*/ 108 w 160"/>
                  <a:gd name="T49" fmla="*/ 127 h 129"/>
                  <a:gd name="T50" fmla="*/ 99 w 160"/>
                  <a:gd name="T51" fmla="*/ 129 h 129"/>
                  <a:gd name="T52" fmla="*/ 87 w 160"/>
                  <a:gd name="T53" fmla="*/ 127 h 129"/>
                  <a:gd name="T54" fmla="*/ 76 w 160"/>
                  <a:gd name="T55" fmla="*/ 121 h 129"/>
                  <a:gd name="T56" fmla="*/ 68 w 160"/>
                  <a:gd name="T57" fmla="*/ 109 h 129"/>
                  <a:gd name="T58" fmla="*/ 61 w 160"/>
                  <a:gd name="T59" fmla="*/ 96 h 129"/>
                  <a:gd name="T60" fmla="*/ 50 w 160"/>
                  <a:gd name="T61" fmla="*/ 65 h 129"/>
                  <a:gd name="T62" fmla="*/ 54 w 160"/>
                  <a:gd name="T63" fmla="*/ 58 h 129"/>
                  <a:gd name="T64" fmla="*/ 59 w 160"/>
                  <a:gd name="T65" fmla="*/ 52 h 129"/>
                  <a:gd name="T66" fmla="*/ 75 w 160"/>
                  <a:gd name="T67" fmla="*/ 40 h 129"/>
                  <a:gd name="T68" fmla="*/ 82 w 160"/>
                  <a:gd name="T69" fmla="*/ 36 h 129"/>
                  <a:gd name="T70" fmla="*/ 89 w 160"/>
                  <a:gd name="T71" fmla="*/ 32 h 129"/>
                  <a:gd name="T72" fmla="*/ 92 w 160"/>
                  <a:gd name="T73" fmla="*/ 29 h 129"/>
                  <a:gd name="T74" fmla="*/ 94 w 160"/>
                  <a:gd name="T75" fmla="*/ 29 h 129"/>
                  <a:gd name="T76" fmla="*/ 0 w 160"/>
                  <a:gd name="T77" fmla="*/ 41 h 129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160"/>
                  <a:gd name="T118" fmla="*/ 0 h 129"/>
                  <a:gd name="T119" fmla="*/ 160 w 160"/>
                  <a:gd name="T120" fmla="*/ 129 h 129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160" h="129">
                    <a:moveTo>
                      <a:pt x="0" y="41"/>
                    </a:moveTo>
                    <a:lnTo>
                      <a:pt x="3" y="29"/>
                    </a:lnTo>
                    <a:lnTo>
                      <a:pt x="7" y="18"/>
                    </a:lnTo>
                    <a:lnTo>
                      <a:pt x="12" y="11"/>
                    </a:lnTo>
                    <a:lnTo>
                      <a:pt x="17" y="5"/>
                    </a:lnTo>
                    <a:lnTo>
                      <a:pt x="24" y="2"/>
                    </a:lnTo>
                    <a:lnTo>
                      <a:pt x="33" y="0"/>
                    </a:lnTo>
                    <a:lnTo>
                      <a:pt x="50" y="0"/>
                    </a:lnTo>
                    <a:lnTo>
                      <a:pt x="70" y="3"/>
                    </a:lnTo>
                    <a:lnTo>
                      <a:pt x="90" y="9"/>
                    </a:lnTo>
                    <a:lnTo>
                      <a:pt x="115" y="14"/>
                    </a:lnTo>
                    <a:lnTo>
                      <a:pt x="137" y="18"/>
                    </a:lnTo>
                    <a:lnTo>
                      <a:pt x="141" y="31"/>
                    </a:lnTo>
                    <a:lnTo>
                      <a:pt x="148" y="45"/>
                    </a:lnTo>
                    <a:lnTo>
                      <a:pt x="153" y="60"/>
                    </a:lnTo>
                    <a:lnTo>
                      <a:pt x="158" y="72"/>
                    </a:lnTo>
                    <a:lnTo>
                      <a:pt x="160" y="85"/>
                    </a:lnTo>
                    <a:lnTo>
                      <a:pt x="158" y="96"/>
                    </a:lnTo>
                    <a:lnTo>
                      <a:pt x="155" y="101"/>
                    </a:lnTo>
                    <a:lnTo>
                      <a:pt x="150" y="105"/>
                    </a:lnTo>
                    <a:lnTo>
                      <a:pt x="141" y="109"/>
                    </a:lnTo>
                    <a:lnTo>
                      <a:pt x="132" y="110"/>
                    </a:lnTo>
                    <a:lnTo>
                      <a:pt x="124" y="118"/>
                    </a:lnTo>
                    <a:lnTo>
                      <a:pt x="115" y="123"/>
                    </a:lnTo>
                    <a:lnTo>
                      <a:pt x="108" y="127"/>
                    </a:lnTo>
                    <a:lnTo>
                      <a:pt x="99" y="129"/>
                    </a:lnTo>
                    <a:lnTo>
                      <a:pt x="87" y="127"/>
                    </a:lnTo>
                    <a:lnTo>
                      <a:pt x="76" y="121"/>
                    </a:lnTo>
                    <a:lnTo>
                      <a:pt x="68" y="109"/>
                    </a:lnTo>
                    <a:lnTo>
                      <a:pt x="61" y="96"/>
                    </a:lnTo>
                    <a:lnTo>
                      <a:pt x="50" y="65"/>
                    </a:lnTo>
                    <a:lnTo>
                      <a:pt x="54" y="58"/>
                    </a:lnTo>
                    <a:lnTo>
                      <a:pt x="59" y="52"/>
                    </a:lnTo>
                    <a:lnTo>
                      <a:pt x="75" y="40"/>
                    </a:lnTo>
                    <a:lnTo>
                      <a:pt x="82" y="36"/>
                    </a:lnTo>
                    <a:lnTo>
                      <a:pt x="89" y="32"/>
                    </a:lnTo>
                    <a:lnTo>
                      <a:pt x="92" y="29"/>
                    </a:lnTo>
                    <a:lnTo>
                      <a:pt x="94" y="29"/>
                    </a:lnTo>
                    <a:lnTo>
                      <a:pt x="0" y="41"/>
                    </a:lnTo>
                    <a:close/>
                  </a:path>
                </a:pathLst>
              </a:custGeom>
              <a:solidFill>
                <a:srgbClr val="FF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64" name="Freeform 15"/>
              <p:cNvSpPr>
                <a:spLocks/>
              </p:cNvSpPr>
              <p:nvPr/>
            </p:nvSpPr>
            <p:spPr bwMode="auto">
              <a:xfrm>
                <a:off x="1453" y="944"/>
                <a:ext cx="169" cy="140"/>
              </a:xfrm>
              <a:custGeom>
                <a:avLst/>
                <a:gdLst>
                  <a:gd name="T0" fmla="*/ 11 w 169"/>
                  <a:gd name="T1" fmla="*/ 35 h 140"/>
                  <a:gd name="T2" fmla="*/ 14 w 169"/>
                  <a:gd name="T3" fmla="*/ 28 h 140"/>
                  <a:gd name="T4" fmla="*/ 18 w 169"/>
                  <a:gd name="T5" fmla="*/ 20 h 140"/>
                  <a:gd name="T6" fmla="*/ 28 w 169"/>
                  <a:gd name="T7" fmla="*/ 8 h 140"/>
                  <a:gd name="T8" fmla="*/ 37 w 169"/>
                  <a:gd name="T9" fmla="*/ 6 h 140"/>
                  <a:gd name="T10" fmla="*/ 74 w 169"/>
                  <a:gd name="T11" fmla="*/ 13 h 140"/>
                  <a:gd name="T12" fmla="*/ 141 w 169"/>
                  <a:gd name="T13" fmla="*/ 29 h 140"/>
                  <a:gd name="T14" fmla="*/ 138 w 169"/>
                  <a:gd name="T15" fmla="*/ 26 h 140"/>
                  <a:gd name="T16" fmla="*/ 138 w 169"/>
                  <a:gd name="T17" fmla="*/ 26 h 140"/>
                  <a:gd name="T18" fmla="*/ 154 w 169"/>
                  <a:gd name="T19" fmla="*/ 66 h 140"/>
                  <a:gd name="T20" fmla="*/ 164 w 169"/>
                  <a:gd name="T21" fmla="*/ 91 h 140"/>
                  <a:gd name="T22" fmla="*/ 162 w 169"/>
                  <a:gd name="T23" fmla="*/ 102 h 140"/>
                  <a:gd name="T24" fmla="*/ 159 w 169"/>
                  <a:gd name="T25" fmla="*/ 107 h 140"/>
                  <a:gd name="T26" fmla="*/ 154 w 169"/>
                  <a:gd name="T27" fmla="*/ 111 h 140"/>
                  <a:gd name="T28" fmla="*/ 136 w 169"/>
                  <a:gd name="T29" fmla="*/ 113 h 140"/>
                  <a:gd name="T30" fmla="*/ 134 w 169"/>
                  <a:gd name="T31" fmla="*/ 113 h 140"/>
                  <a:gd name="T32" fmla="*/ 119 w 169"/>
                  <a:gd name="T33" fmla="*/ 129 h 140"/>
                  <a:gd name="T34" fmla="*/ 103 w 169"/>
                  <a:gd name="T35" fmla="*/ 131 h 140"/>
                  <a:gd name="T36" fmla="*/ 93 w 169"/>
                  <a:gd name="T37" fmla="*/ 129 h 140"/>
                  <a:gd name="T38" fmla="*/ 84 w 169"/>
                  <a:gd name="T39" fmla="*/ 124 h 140"/>
                  <a:gd name="T40" fmla="*/ 75 w 169"/>
                  <a:gd name="T41" fmla="*/ 113 h 140"/>
                  <a:gd name="T42" fmla="*/ 70 w 169"/>
                  <a:gd name="T43" fmla="*/ 100 h 140"/>
                  <a:gd name="T44" fmla="*/ 58 w 169"/>
                  <a:gd name="T45" fmla="*/ 71 h 140"/>
                  <a:gd name="T46" fmla="*/ 61 w 169"/>
                  <a:gd name="T47" fmla="*/ 66 h 140"/>
                  <a:gd name="T48" fmla="*/ 67 w 169"/>
                  <a:gd name="T49" fmla="*/ 60 h 140"/>
                  <a:gd name="T50" fmla="*/ 80 w 169"/>
                  <a:gd name="T51" fmla="*/ 49 h 140"/>
                  <a:gd name="T52" fmla="*/ 100 w 169"/>
                  <a:gd name="T53" fmla="*/ 38 h 140"/>
                  <a:gd name="T54" fmla="*/ 100 w 169"/>
                  <a:gd name="T55" fmla="*/ 40 h 140"/>
                  <a:gd name="T56" fmla="*/ 94 w 169"/>
                  <a:gd name="T57" fmla="*/ 31 h 140"/>
                  <a:gd name="T58" fmla="*/ 75 w 169"/>
                  <a:gd name="T59" fmla="*/ 42 h 140"/>
                  <a:gd name="T60" fmla="*/ 54 w 169"/>
                  <a:gd name="T61" fmla="*/ 62 h 140"/>
                  <a:gd name="T62" fmla="*/ 51 w 169"/>
                  <a:gd name="T63" fmla="*/ 71 h 140"/>
                  <a:gd name="T64" fmla="*/ 51 w 169"/>
                  <a:gd name="T65" fmla="*/ 73 h 140"/>
                  <a:gd name="T66" fmla="*/ 68 w 169"/>
                  <a:gd name="T67" fmla="*/ 118 h 140"/>
                  <a:gd name="T68" fmla="*/ 89 w 169"/>
                  <a:gd name="T69" fmla="*/ 136 h 140"/>
                  <a:gd name="T70" fmla="*/ 105 w 169"/>
                  <a:gd name="T71" fmla="*/ 140 h 140"/>
                  <a:gd name="T72" fmla="*/ 121 w 169"/>
                  <a:gd name="T73" fmla="*/ 133 h 140"/>
                  <a:gd name="T74" fmla="*/ 136 w 169"/>
                  <a:gd name="T75" fmla="*/ 116 h 140"/>
                  <a:gd name="T76" fmla="*/ 154 w 169"/>
                  <a:gd name="T77" fmla="*/ 115 h 140"/>
                  <a:gd name="T78" fmla="*/ 162 w 169"/>
                  <a:gd name="T79" fmla="*/ 109 h 140"/>
                  <a:gd name="T80" fmla="*/ 169 w 169"/>
                  <a:gd name="T81" fmla="*/ 93 h 140"/>
                  <a:gd name="T82" fmla="*/ 168 w 169"/>
                  <a:gd name="T83" fmla="*/ 78 h 140"/>
                  <a:gd name="T84" fmla="*/ 150 w 169"/>
                  <a:gd name="T85" fmla="*/ 37 h 140"/>
                  <a:gd name="T86" fmla="*/ 145 w 169"/>
                  <a:gd name="T87" fmla="*/ 22 h 140"/>
                  <a:gd name="T88" fmla="*/ 141 w 169"/>
                  <a:gd name="T89" fmla="*/ 20 h 140"/>
                  <a:gd name="T90" fmla="*/ 75 w 169"/>
                  <a:gd name="T91" fmla="*/ 4 h 140"/>
                  <a:gd name="T92" fmla="*/ 35 w 169"/>
                  <a:gd name="T93" fmla="*/ 0 h 140"/>
                  <a:gd name="T94" fmla="*/ 20 w 169"/>
                  <a:gd name="T95" fmla="*/ 8 h 140"/>
                  <a:gd name="T96" fmla="*/ 7 w 169"/>
                  <a:gd name="T97" fmla="*/ 22 h 140"/>
                  <a:gd name="T98" fmla="*/ 0 w 169"/>
                  <a:gd name="T99" fmla="*/ 47 h 140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w 169"/>
                  <a:gd name="T151" fmla="*/ 0 h 140"/>
                  <a:gd name="T152" fmla="*/ 169 w 169"/>
                  <a:gd name="T153" fmla="*/ 140 h 140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T150" t="T151" r="T152" b="T153"/>
                <a:pathLst>
                  <a:path w="169" h="140">
                    <a:moveTo>
                      <a:pt x="0" y="47"/>
                    </a:moveTo>
                    <a:lnTo>
                      <a:pt x="9" y="49"/>
                    </a:lnTo>
                    <a:lnTo>
                      <a:pt x="11" y="35"/>
                    </a:lnTo>
                    <a:lnTo>
                      <a:pt x="14" y="26"/>
                    </a:lnTo>
                    <a:lnTo>
                      <a:pt x="11" y="24"/>
                    </a:lnTo>
                    <a:lnTo>
                      <a:pt x="14" y="28"/>
                    </a:lnTo>
                    <a:lnTo>
                      <a:pt x="20" y="18"/>
                    </a:lnTo>
                    <a:lnTo>
                      <a:pt x="16" y="17"/>
                    </a:lnTo>
                    <a:lnTo>
                      <a:pt x="18" y="20"/>
                    </a:lnTo>
                    <a:lnTo>
                      <a:pt x="25" y="15"/>
                    </a:lnTo>
                    <a:lnTo>
                      <a:pt x="32" y="11"/>
                    </a:lnTo>
                    <a:lnTo>
                      <a:pt x="28" y="8"/>
                    </a:lnTo>
                    <a:lnTo>
                      <a:pt x="30" y="11"/>
                    </a:lnTo>
                    <a:lnTo>
                      <a:pt x="37" y="9"/>
                    </a:lnTo>
                    <a:lnTo>
                      <a:pt x="37" y="6"/>
                    </a:lnTo>
                    <a:lnTo>
                      <a:pt x="35" y="9"/>
                    </a:lnTo>
                    <a:lnTo>
                      <a:pt x="53" y="9"/>
                    </a:lnTo>
                    <a:lnTo>
                      <a:pt x="74" y="13"/>
                    </a:lnTo>
                    <a:lnTo>
                      <a:pt x="94" y="18"/>
                    </a:lnTo>
                    <a:lnTo>
                      <a:pt x="117" y="26"/>
                    </a:lnTo>
                    <a:lnTo>
                      <a:pt x="141" y="29"/>
                    </a:lnTo>
                    <a:lnTo>
                      <a:pt x="141" y="24"/>
                    </a:lnTo>
                    <a:lnTo>
                      <a:pt x="138" y="24"/>
                    </a:lnTo>
                    <a:lnTo>
                      <a:pt x="138" y="26"/>
                    </a:lnTo>
                    <a:lnTo>
                      <a:pt x="140" y="28"/>
                    </a:lnTo>
                    <a:lnTo>
                      <a:pt x="141" y="28"/>
                    </a:lnTo>
                    <a:lnTo>
                      <a:pt x="138" y="26"/>
                    </a:lnTo>
                    <a:lnTo>
                      <a:pt x="141" y="38"/>
                    </a:lnTo>
                    <a:lnTo>
                      <a:pt x="147" y="53"/>
                    </a:lnTo>
                    <a:lnTo>
                      <a:pt x="154" y="66"/>
                    </a:lnTo>
                    <a:lnTo>
                      <a:pt x="159" y="80"/>
                    </a:lnTo>
                    <a:lnTo>
                      <a:pt x="161" y="93"/>
                    </a:lnTo>
                    <a:lnTo>
                      <a:pt x="164" y="91"/>
                    </a:lnTo>
                    <a:lnTo>
                      <a:pt x="161" y="91"/>
                    </a:lnTo>
                    <a:lnTo>
                      <a:pt x="157" y="102"/>
                    </a:lnTo>
                    <a:lnTo>
                      <a:pt x="162" y="102"/>
                    </a:lnTo>
                    <a:lnTo>
                      <a:pt x="159" y="100"/>
                    </a:lnTo>
                    <a:lnTo>
                      <a:pt x="155" y="104"/>
                    </a:lnTo>
                    <a:lnTo>
                      <a:pt x="159" y="107"/>
                    </a:lnTo>
                    <a:lnTo>
                      <a:pt x="155" y="104"/>
                    </a:lnTo>
                    <a:lnTo>
                      <a:pt x="150" y="107"/>
                    </a:lnTo>
                    <a:lnTo>
                      <a:pt x="154" y="111"/>
                    </a:lnTo>
                    <a:lnTo>
                      <a:pt x="152" y="106"/>
                    </a:lnTo>
                    <a:lnTo>
                      <a:pt x="145" y="109"/>
                    </a:lnTo>
                    <a:lnTo>
                      <a:pt x="136" y="113"/>
                    </a:lnTo>
                    <a:lnTo>
                      <a:pt x="134" y="113"/>
                    </a:lnTo>
                    <a:lnTo>
                      <a:pt x="124" y="120"/>
                    </a:lnTo>
                    <a:lnTo>
                      <a:pt x="115" y="126"/>
                    </a:lnTo>
                    <a:lnTo>
                      <a:pt x="119" y="129"/>
                    </a:lnTo>
                    <a:lnTo>
                      <a:pt x="117" y="126"/>
                    </a:lnTo>
                    <a:lnTo>
                      <a:pt x="110" y="129"/>
                    </a:lnTo>
                    <a:lnTo>
                      <a:pt x="103" y="131"/>
                    </a:lnTo>
                    <a:lnTo>
                      <a:pt x="103" y="135"/>
                    </a:lnTo>
                    <a:lnTo>
                      <a:pt x="105" y="131"/>
                    </a:lnTo>
                    <a:lnTo>
                      <a:pt x="93" y="129"/>
                    </a:lnTo>
                    <a:lnTo>
                      <a:pt x="91" y="133"/>
                    </a:lnTo>
                    <a:lnTo>
                      <a:pt x="94" y="129"/>
                    </a:lnTo>
                    <a:lnTo>
                      <a:pt x="84" y="124"/>
                    </a:lnTo>
                    <a:lnTo>
                      <a:pt x="80" y="127"/>
                    </a:lnTo>
                    <a:lnTo>
                      <a:pt x="84" y="124"/>
                    </a:lnTo>
                    <a:lnTo>
                      <a:pt x="75" y="113"/>
                    </a:lnTo>
                    <a:lnTo>
                      <a:pt x="68" y="98"/>
                    </a:lnTo>
                    <a:lnTo>
                      <a:pt x="65" y="102"/>
                    </a:lnTo>
                    <a:lnTo>
                      <a:pt x="70" y="100"/>
                    </a:lnTo>
                    <a:lnTo>
                      <a:pt x="60" y="71"/>
                    </a:lnTo>
                    <a:lnTo>
                      <a:pt x="54" y="71"/>
                    </a:lnTo>
                    <a:lnTo>
                      <a:pt x="58" y="71"/>
                    </a:lnTo>
                    <a:lnTo>
                      <a:pt x="60" y="73"/>
                    </a:lnTo>
                    <a:lnTo>
                      <a:pt x="61" y="66"/>
                    </a:lnTo>
                    <a:lnTo>
                      <a:pt x="58" y="64"/>
                    </a:lnTo>
                    <a:lnTo>
                      <a:pt x="61" y="67"/>
                    </a:lnTo>
                    <a:lnTo>
                      <a:pt x="67" y="60"/>
                    </a:lnTo>
                    <a:lnTo>
                      <a:pt x="63" y="58"/>
                    </a:lnTo>
                    <a:lnTo>
                      <a:pt x="67" y="62"/>
                    </a:lnTo>
                    <a:lnTo>
                      <a:pt x="80" y="49"/>
                    </a:lnTo>
                    <a:lnTo>
                      <a:pt x="87" y="46"/>
                    </a:lnTo>
                    <a:lnTo>
                      <a:pt x="94" y="42"/>
                    </a:lnTo>
                    <a:lnTo>
                      <a:pt x="100" y="38"/>
                    </a:lnTo>
                    <a:lnTo>
                      <a:pt x="96" y="35"/>
                    </a:lnTo>
                    <a:lnTo>
                      <a:pt x="98" y="40"/>
                    </a:lnTo>
                    <a:lnTo>
                      <a:pt x="100" y="40"/>
                    </a:lnTo>
                    <a:lnTo>
                      <a:pt x="96" y="31"/>
                    </a:lnTo>
                    <a:lnTo>
                      <a:pt x="94" y="31"/>
                    </a:lnTo>
                    <a:lnTo>
                      <a:pt x="89" y="35"/>
                    </a:lnTo>
                    <a:lnTo>
                      <a:pt x="82" y="38"/>
                    </a:lnTo>
                    <a:lnTo>
                      <a:pt x="75" y="42"/>
                    </a:lnTo>
                    <a:lnTo>
                      <a:pt x="61" y="55"/>
                    </a:lnTo>
                    <a:lnTo>
                      <a:pt x="60" y="55"/>
                    </a:lnTo>
                    <a:lnTo>
                      <a:pt x="54" y="62"/>
                    </a:lnTo>
                    <a:lnTo>
                      <a:pt x="53" y="64"/>
                    </a:lnTo>
                    <a:lnTo>
                      <a:pt x="51" y="71"/>
                    </a:lnTo>
                    <a:lnTo>
                      <a:pt x="51" y="73"/>
                    </a:lnTo>
                    <a:lnTo>
                      <a:pt x="61" y="102"/>
                    </a:lnTo>
                    <a:lnTo>
                      <a:pt x="61" y="104"/>
                    </a:lnTo>
                    <a:lnTo>
                      <a:pt x="68" y="118"/>
                    </a:lnTo>
                    <a:lnTo>
                      <a:pt x="77" y="129"/>
                    </a:lnTo>
                    <a:lnTo>
                      <a:pt x="79" y="131"/>
                    </a:lnTo>
                    <a:lnTo>
                      <a:pt x="89" y="136"/>
                    </a:lnTo>
                    <a:lnTo>
                      <a:pt x="91" y="138"/>
                    </a:lnTo>
                    <a:lnTo>
                      <a:pt x="103" y="140"/>
                    </a:lnTo>
                    <a:lnTo>
                      <a:pt x="105" y="140"/>
                    </a:lnTo>
                    <a:lnTo>
                      <a:pt x="112" y="138"/>
                    </a:lnTo>
                    <a:lnTo>
                      <a:pt x="119" y="135"/>
                    </a:lnTo>
                    <a:lnTo>
                      <a:pt x="121" y="133"/>
                    </a:lnTo>
                    <a:lnTo>
                      <a:pt x="129" y="127"/>
                    </a:lnTo>
                    <a:lnTo>
                      <a:pt x="140" y="120"/>
                    </a:lnTo>
                    <a:lnTo>
                      <a:pt x="136" y="116"/>
                    </a:lnTo>
                    <a:lnTo>
                      <a:pt x="138" y="122"/>
                    </a:lnTo>
                    <a:lnTo>
                      <a:pt x="147" y="118"/>
                    </a:lnTo>
                    <a:lnTo>
                      <a:pt x="154" y="115"/>
                    </a:lnTo>
                    <a:lnTo>
                      <a:pt x="155" y="115"/>
                    </a:lnTo>
                    <a:lnTo>
                      <a:pt x="161" y="111"/>
                    </a:lnTo>
                    <a:lnTo>
                      <a:pt x="162" y="109"/>
                    </a:lnTo>
                    <a:lnTo>
                      <a:pt x="166" y="106"/>
                    </a:lnTo>
                    <a:lnTo>
                      <a:pt x="166" y="104"/>
                    </a:lnTo>
                    <a:lnTo>
                      <a:pt x="169" y="93"/>
                    </a:lnTo>
                    <a:lnTo>
                      <a:pt x="169" y="91"/>
                    </a:lnTo>
                    <a:lnTo>
                      <a:pt x="168" y="78"/>
                    </a:lnTo>
                    <a:lnTo>
                      <a:pt x="162" y="64"/>
                    </a:lnTo>
                    <a:lnTo>
                      <a:pt x="155" y="51"/>
                    </a:lnTo>
                    <a:lnTo>
                      <a:pt x="150" y="37"/>
                    </a:lnTo>
                    <a:lnTo>
                      <a:pt x="147" y="24"/>
                    </a:lnTo>
                    <a:lnTo>
                      <a:pt x="145" y="24"/>
                    </a:lnTo>
                    <a:lnTo>
                      <a:pt x="145" y="22"/>
                    </a:lnTo>
                    <a:lnTo>
                      <a:pt x="143" y="20"/>
                    </a:lnTo>
                    <a:lnTo>
                      <a:pt x="141" y="20"/>
                    </a:lnTo>
                    <a:lnTo>
                      <a:pt x="119" y="17"/>
                    </a:lnTo>
                    <a:lnTo>
                      <a:pt x="96" y="9"/>
                    </a:lnTo>
                    <a:lnTo>
                      <a:pt x="75" y="4"/>
                    </a:lnTo>
                    <a:lnTo>
                      <a:pt x="54" y="0"/>
                    </a:lnTo>
                    <a:lnTo>
                      <a:pt x="37" y="0"/>
                    </a:lnTo>
                    <a:lnTo>
                      <a:pt x="35" y="0"/>
                    </a:lnTo>
                    <a:lnTo>
                      <a:pt x="28" y="2"/>
                    </a:lnTo>
                    <a:lnTo>
                      <a:pt x="26" y="4"/>
                    </a:lnTo>
                    <a:lnTo>
                      <a:pt x="20" y="8"/>
                    </a:lnTo>
                    <a:lnTo>
                      <a:pt x="13" y="13"/>
                    </a:lnTo>
                    <a:lnTo>
                      <a:pt x="7" y="22"/>
                    </a:lnTo>
                    <a:lnTo>
                      <a:pt x="6" y="24"/>
                    </a:lnTo>
                    <a:lnTo>
                      <a:pt x="2" y="33"/>
                    </a:lnTo>
                    <a:lnTo>
                      <a:pt x="0" y="47"/>
                    </a:lnTo>
                    <a:close/>
                  </a:path>
                </a:pathLst>
              </a:custGeom>
              <a:solidFill>
                <a:srgbClr val="33996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</p:grpSp>
        <p:grpSp>
          <p:nvGrpSpPr>
            <p:cNvPr id="12" name="Group 16"/>
            <p:cNvGrpSpPr>
              <a:grpSpLocks/>
            </p:cNvGrpSpPr>
            <p:nvPr/>
          </p:nvGrpSpPr>
          <p:grpSpPr bwMode="auto">
            <a:xfrm>
              <a:off x="1260" y="1723"/>
              <a:ext cx="183" cy="282"/>
              <a:chOff x="1260" y="1004"/>
              <a:chExt cx="183" cy="282"/>
            </a:xfrm>
          </p:grpSpPr>
          <p:sp>
            <p:nvSpPr>
              <p:cNvPr id="61" name="Freeform 17"/>
              <p:cNvSpPr>
                <a:spLocks/>
              </p:cNvSpPr>
              <p:nvPr/>
            </p:nvSpPr>
            <p:spPr bwMode="auto">
              <a:xfrm>
                <a:off x="1265" y="1008"/>
                <a:ext cx="173" cy="274"/>
              </a:xfrm>
              <a:custGeom>
                <a:avLst/>
                <a:gdLst>
                  <a:gd name="T0" fmla="*/ 141 w 173"/>
                  <a:gd name="T1" fmla="*/ 16 h 274"/>
                  <a:gd name="T2" fmla="*/ 105 w 173"/>
                  <a:gd name="T3" fmla="*/ 38 h 274"/>
                  <a:gd name="T4" fmla="*/ 77 w 173"/>
                  <a:gd name="T5" fmla="*/ 56 h 274"/>
                  <a:gd name="T6" fmla="*/ 61 w 173"/>
                  <a:gd name="T7" fmla="*/ 67 h 274"/>
                  <a:gd name="T8" fmla="*/ 33 w 173"/>
                  <a:gd name="T9" fmla="*/ 74 h 274"/>
                  <a:gd name="T10" fmla="*/ 7 w 173"/>
                  <a:gd name="T11" fmla="*/ 91 h 274"/>
                  <a:gd name="T12" fmla="*/ 2 w 173"/>
                  <a:gd name="T13" fmla="*/ 121 h 274"/>
                  <a:gd name="T14" fmla="*/ 0 w 173"/>
                  <a:gd name="T15" fmla="*/ 147 h 274"/>
                  <a:gd name="T16" fmla="*/ 7 w 173"/>
                  <a:gd name="T17" fmla="*/ 165 h 274"/>
                  <a:gd name="T18" fmla="*/ 33 w 173"/>
                  <a:gd name="T19" fmla="*/ 192 h 274"/>
                  <a:gd name="T20" fmla="*/ 42 w 173"/>
                  <a:gd name="T21" fmla="*/ 214 h 274"/>
                  <a:gd name="T22" fmla="*/ 56 w 173"/>
                  <a:gd name="T23" fmla="*/ 247 h 274"/>
                  <a:gd name="T24" fmla="*/ 63 w 173"/>
                  <a:gd name="T25" fmla="*/ 261 h 274"/>
                  <a:gd name="T26" fmla="*/ 66 w 173"/>
                  <a:gd name="T27" fmla="*/ 254 h 274"/>
                  <a:gd name="T28" fmla="*/ 75 w 173"/>
                  <a:gd name="T29" fmla="*/ 238 h 274"/>
                  <a:gd name="T30" fmla="*/ 87 w 173"/>
                  <a:gd name="T31" fmla="*/ 238 h 274"/>
                  <a:gd name="T32" fmla="*/ 100 w 173"/>
                  <a:gd name="T33" fmla="*/ 252 h 274"/>
                  <a:gd name="T34" fmla="*/ 113 w 173"/>
                  <a:gd name="T35" fmla="*/ 261 h 274"/>
                  <a:gd name="T36" fmla="*/ 117 w 173"/>
                  <a:gd name="T37" fmla="*/ 225 h 274"/>
                  <a:gd name="T38" fmla="*/ 117 w 173"/>
                  <a:gd name="T39" fmla="*/ 187 h 274"/>
                  <a:gd name="T40" fmla="*/ 124 w 173"/>
                  <a:gd name="T41" fmla="*/ 170 h 274"/>
                  <a:gd name="T42" fmla="*/ 136 w 173"/>
                  <a:gd name="T43" fmla="*/ 167 h 274"/>
                  <a:gd name="T44" fmla="*/ 157 w 173"/>
                  <a:gd name="T45" fmla="*/ 170 h 274"/>
                  <a:gd name="T46" fmla="*/ 173 w 173"/>
                  <a:gd name="T47" fmla="*/ 172 h 274"/>
                  <a:gd name="T48" fmla="*/ 166 w 173"/>
                  <a:gd name="T49" fmla="*/ 160 h 274"/>
                  <a:gd name="T50" fmla="*/ 152 w 173"/>
                  <a:gd name="T51" fmla="*/ 143 h 274"/>
                  <a:gd name="T52" fmla="*/ 143 w 173"/>
                  <a:gd name="T53" fmla="*/ 138 h 274"/>
                  <a:gd name="T54" fmla="*/ 126 w 173"/>
                  <a:gd name="T55" fmla="*/ 132 h 274"/>
                  <a:gd name="T56" fmla="*/ 106 w 173"/>
                  <a:gd name="T57" fmla="*/ 129 h 274"/>
                  <a:gd name="T58" fmla="*/ 100 w 173"/>
                  <a:gd name="T59" fmla="*/ 118 h 274"/>
                  <a:gd name="T60" fmla="*/ 96 w 173"/>
                  <a:gd name="T61" fmla="*/ 105 h 274"/>
                  <a:gd name="T62" fmla="*/ 94 w 173"/>
                  <a:gd name="T63" fmla="*/ 94 h 274"/>
                  <a:gd name="T64" fmla="*/ 96 w 173"/>
                  <a:gd name="T65" fmla="*/ 72 h 274"/>
                  <a:gd name="T66" fmla="*/ 96 w 173"/>
                  <a:gd name="T67" fmla="*/ 52 h 274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w 173"/>
                  <a:gd name="T103" fmla="*/ 0 h 274"/>
                  <a:gd name="T104" fmla="*/ 173 w 173"/>
                  <a:gd name="T105" fmla="*/ 274 h 274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T102" t="T103" r="T104" b="T105"/>
                <a:pathLst>
                  <a:path w="173" h="274">
                    <a:moveTo>
                      <a:pt x="160" y="0"/>
                    </a:moveTo>
                    <a:lnTo>
                      <a:pt x="141" y="16"/>
                    </a:lnTo>
                    <a:lnTo>
                      <a:pt x="124" y="27"/>
                    </a:lnTo>
                    <a:lnTo>
                      <a:pt x="105" y="38"/>
                    </a:lnTo>
                    <a:lnTo>
                      <a:pt x="84" y="47"/>
                    </a:lnTo>
                    <a:lnTo>
                      <a:pt x="77" y="56"/>
                    </a:lnTo>
                    <a:lnTo>
                      <a:pt x="70" y="63"/>
                    </a:lnTo>
                    <a:lnTo>
                      <a:pt x="61" y="67"/>
                    </a:lnTo>
                    <a:lnTo>
                      <a:pt x="52" y="71"/>
                    </a:lnTo>
                    <a:lnTo>
                      <a:pt x="33" y="74"/>
                    </a:lnTo>
                    <a:lnTo>
                      <a:pt x="9" y="76"/>
                    </a:lnTo>
                    <a:lnTo>
                      <a:pt x="7" y="91"/>
                    </a:lnTo>
                    <a:lnTo>
                      <a:pt x="5" y="103"/>
                    </a:lnTo>
                    <a:lnTo>
                      <a:pt x="2" y="121"/>
                    </a:lnTo>
                    <a:lnTo>
                      <a:pt x="0" y="136"/>
                    </a:lnTo>
                    <a:lnTo>
                      <a:pt x="0" y="147"/>
                    </a:lnTo>
                    <a:lnTo>
                      <a:pt x="2" y="156"/>
                    </a:lnTo>
                    <a:lnTo>
                      <a:pt x="7" y="165"/>
                    </a:lnTo>
                    <a:lnTo>
                      <a:pt x="18" y="178"/>
                    </a:lnTo>
                    <a:lnTo>
                      <a:pt x="33" y="192"/>
                    </a:lnTo>
                    <a:lnTo>
                      <a:pt x="37" y="201"/>
                    </a:lnTo>
                    <a:lnTo>
                      <a:pt x="42" y="214"/>
                    </a:lnTo>
                    <a:lnTo>
                      <a:pt x="52" y="236"/>
                    </a:lnTo>
                    <a:lnTo>
                      <a:pt x="56" y="247"/>
                    </a:lnTo>
                    <a:lnTo>
                      <a:pt x="61" y="256"/>
                    </a:lnTo>
                    <a:lnTo>
                      <a:pt x="63" y="261"/>
                    </a:lnTo>
                    <a:lnTo>
                      <a:pt x="65" y="263"/>
                    </a:lnTo>
                    <a:lnTo>
                      <a:pt x="66" y="254"/>
                    </a:lnTo>
                    <a:lnTo>
                      <a:pt x="70" y="247"/>
                    </a:lnTo>
                    <a:lnTo>
                      <a:pt x="75" y="238"/>
                    </a:lnTo>
                    <a:lnTo>
                      <a:pt x="80" y="236"/>
                    </a:lnTo>
                    <a:lnTo>
                      <a:pt x="87" y="238"/>
                    </a:lnTo>
                    <a:lnTo>
                      <a:pt x="93" y="243"/>
                    </a:lnTo>
                    <a:lnTo>
                      <a:pt x="100" y="252"/>
                    </a:lnTo>
                    <a:lnTo>
                      <a:pt x="110" y="274"/>
                    </a:lnTo>
                    <a:lnTo>
                      <a:pt x="113" y="261"/>
                    </a:lnTo>
                    <a:lnTo>
                      <a:pt x="117" y="249"/>
                    </a:lnTo>
                    <a:lnTo>
                      <a:pt x="117" y="225"/>
                    </a:lnTo>
                    <a:lnTo>
                      <a:pt x="117" y="203"/>
                    </a:lnTo>
                    <a:lnTo>
                      <a:pt x="117" y="187"/>
                    </a:lnTo>
                    <a:lnTo>
                      <a:pt x="120" y="174"/>
                    </a:lnTo>
                    <a:lnTo>
                      <a:pt x="124" y="170"/>
                    </a:lnTo>
                    <a:lnTo>
                      <a:pt x="129" y="167"/>
                    </a:lnTo>
                    <a:lnTo>
                      <a:pt x="136" y="167"/>
                    </a:lnTo>
                    <a:lnTo>
                      <a:pt x="145" y="167"/>
                    </a:lnTo>
                    <a:lnTo>
                      <a:pt x="157" y="170"/>
                    </a:lnTo>
                    <a:lnTo>
                      <a:pt x="173" y="174"/>
                    </a:lnTo>
                    <a:lnTo>
                      <a:pt x="173" y="172"/>
                    </a:lnTo>
                    <a:lnTo>
                      <a:pt x="171" y="169"/>
                    </a:lnTo>
                    <a:lnTo>
                      <a:pt x="166" y="160"/>
                    </a:lnTo>
                    <a:lnTo>
                      <a:pt x="157" y="147"/>
                    </a:lnTo>
                    <a:lnTo>
                      <a:pt x="152" y="143"/>
                    </a:lnTo>
                    <a:lnTo>
                      <a:pt x="147" y="140"/>
                    </a:lnTo>
                    <a:lnTo>
                      <a:pt x="143" y="138"/>
                    </a:lnTo>
                    <a:lnTo>
                      <a:pt x="138" y="136"/>
                    </a:lnTo>
                    <a:lnTo>
                      <a:pt x="126" y="132"/>
                    </a:lnTo>
                    <a:lnTo>
                      <a:pt x="112" y="131"/>
                    </a:lnTo>
                    <a:lnTo>
                      <a:pt x="106" y="129"/>
                    </a:lnTo>
                    <a:lnTo>
                      <a:pt x="103" y="129"/>
                    </a:lnTo>
                    <a:lnTo>
                      <a:pt x="100" y="118"/>
                    </a:lnTo>
                    <a:lnTo>
                      <a:pt x="96" y="111"/>
                    </a:lnTo>
                    <a:lnTo>
                      <a:pt x="96" y="105"/>
                    </a:lnTo>
                    <a:lnTo>
                      <a:pt x="94" y="101"/>
                    </a:lnTo>
                    <a:lnTo>
                      <a:pt x="94" y="94"/>
                    </a:lnTo>
                    <a:lnTo>
                      <a:pt x="96" y="87"/>
                    </a:lnTo>
                    <a:lnTo>
                      <a:pt x="96" y="72"/>
                    </a:lnTo>
                    <a:lnTo>
                      <a:pt x="96" y="63"/>
                    </a:lnTo>
                    <a:lnTo>
                      <a:pt x="96" y="52"/>
                    </a:lnTo>
                    <a:lnTo>
                      <a:pt x="160" y="0"/>
                    </a:lnTo>
                    <a:close/>
                  </a:path>
                </a:pathLst>
              </a:custGeom>
              <a:solidFill>
                <a:srgbClr val="FF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62" name="Freeform 18"/>
              <p:cNvSpPr>
                <a:spLocks/>
              </p:cNvSpPr>
              <p:nvPr/>
            </p:nvSpPr>
            <p:spPr bwMode="auto">
              <a:xfrm>
                <a:off x="1260" y="1004"/>
                <a:ext cx="183" cy="282"/>
              </a:xfrm>
              <a:custGeom>
                <a:avLst/>
                <a:gdLst>
                  <a:gd name="T0" fmla="*/ 108 w 183"/>
                  <a:gd name="T1" fmla="*/ 38 h 282"/>
                  <a:gd name="T2" fmla="*/ 85 w 183"/>
                  <a:gd name="T3" fmla="*/ 49 h 282"/>
                  <a:gd name="T4" fmla="*/ 64 w 183"/>
                  <a:gd name="T5" fmla="*/ 67 h 282"/>
                  <a:gd name="T6" fmla="*/ 14 w 183"/>
                  <a:gd name="T7" fmla="*/ 76 h 282"/>
                  <a:gd name="T8" fmla="*/ 10 w 183"/>
                  <a:gd name="T9" fmla="*/ 80 h 282"/>
                  <a:gd name="T10" fmla="*/ 0 w 183"/>
                  <a:gd name="T11" fmla="*/ 151 h 282"/>
                  <a:gd name="T12" fmla="*/ 19 w 183"/>
                  <a:gd name="T13" fmla="*/ 184 h 282"/>
                  <a:gd name="T14" fmla="*/ 35 w 183"/>
                  <a:gd name="T15" fmla="*/ 198 h 282"/>
                  <a:gd name="T16" fmla="*/ 57 w 183"/>
                  <a:gd name="T17" fmla="*/ 254 h 282"/>
                  <a:gd name="T18" fmla="*/ 68 w 183"/>
                  <a:gd name="T19" fmla="*/ 271 h 282"/>
                  <a:gd name="T20" fmla="*/ 73 w 183"/>
                  <a:gd name="T21" fmla="*/ 267 h 282"/>
                  <a:gd name="T22" fmla="*/ 78 w 183"/>
                  <a:gd name="T23" fmla="*/ 254 h 282"/>
                  <a:gd name="T24" fmla="*/ 87 w 183"/>
                  <a:gd name="T25" fmla="*/ 243 h 282"/>
                  <a:gd name="T26" fmla="*/ 89 w 183"/>
                  <a:gd name="T27" fmla="*/ 245 h 282"/>
                  <a:gd name="T28" fmla="*/ 105 w 183"/>
                  <a:gd name="T29" fmla="*/ 256 h 282"/>
                  <a:gd name="T30" fmla="*/ 115 w 183"/>
                  <a:gd name="T31" fmla="*/ 282 h 282"/>
                  <a:gd name="T32" fmla="*/ 124 w 183"/>
                  <a:gd name="T33" fmla="*/ 265 h 282"/>
                  <a:gd name="T34" fmla="*/ 127 w 183"/>
                  <a:gd name="T35" fmla="*/ 189 h 282"/>
                  <a:gd name="T36" fmla="*/ 129 w 183"/>
                  <a:gd name="T37" fmla="*/ 182 h 282"/>
                  <a:gd name="T38" fmla="*/ 134 w 183"/>
                  <a:gd name="T39" fmla="*/ 176 h 282"/>
                  <a:gd name="T40" fmla="*/ 162 w 183"/>
                  <a:gd name="T41" fmla="*/ 178 h 282"/>
                  <a:gd name="T42" fmla="*/ 181 w 183"/>
                  <a:gd name="T43" fmla="*/ 180 h 282"/>
                  <a:gd name="T44" fmla="*/ 179 w 183"/>
                  <a:gd name="T45" fmla="*/ 173 h 282"/>
                  <a:gd name="T46" fmla="*/ 159 w 183"/>
                  <a:gd name="T47" fmla="*/ 144 h 282"/>
                  <a:gd name="T48" fmla="*/ 152 w 183"/>
                  <a:gd name="T49" fmla="*/ 138 h 282"/>
                  <a:gd name="T50" fmla="*/ 113 w 183"/>
                  <a:gd name="T51" fmla="*/ 129 h 282"/>
                  <a:gd name="T52" fmla="*/ 110 w 183"/>
                  <a:gd name="T53" fmla="*/ 129 h 282"/>
                  <a:gd name="T54" fmla="*/ 105 w 183"/>
                  <a:gd name="T55" fmla="*/ 109 h 282"/>
                  <a:gd name="T56" fmla="*/ 105 w 183"/>
                  <a:gd name="T57" fmla="*/ 91 h 282"/>
                  <a:gd name="T58" fmla="*/ 98 w 183"/>
                  <a:gd name="T59" fmla="*/ 56 h 282"/>
                  <a:gd name="T60" fmla="*/ 96 w 183"/>
                  <a:gd name="T61" fmla="*/ 89 h 282"/>
                  <a:gd name="T62" fmla="*/ 96 w 183"/>
                  <a:gd name="T63" fmla="*/ 111 h 282"/>
                  <a:gd name="T64" fmla="*/ 106 w 183"/>
                  <a:gd name="T65" fmla="*/ 136 h 282"/>
                  <a:gd name="T66" fmla="*/ 111 w 183"/>
                  <a:gd name="T67" fmla="*/ 138 h 282"/>
                  <a:gd name="T68" fmla="*/ 148 w 183"/>
                  <a:gd name="T69" fmla="*/ 142 h 282"/>
                  <a:gd name="T70" fmla="*/ 155 w 183"/>
                  <a:gd name="T71" fmla="*/ 151 h 282"/>
                  <a:gd name="T72" fmla="*/ 159 w 183"/>
                  <a:gd name="T73" fmla="*/ 154 h 282"/>
                  <a:gd name="T74" fmla="*/ 172 w 183"/>
                  <a:gd name="T75" fmla="*/ 178 h 282"/>
                  <a:gd name="T76" fmla="*/ 174 w 183"/>
                  <a:gd name="T77" fmla="*/ 176 h 282"/>
                  <a:gd name="T78" fmla="*/ 179 w 183"/>
                  <a:gd name="T79" fmla="*/ 174 h 282"/>
                  <a:gd name="T80" fmla="*/ 132 w 183"/>
                  <a:gd name="T81" fmla="*/ 167 h 282"/>
                  <a:gd name="T82" fmla="*/ 120 w 183"/>
                  <a:gd name="T83" fmla="*/ 178 h 282"/>
                  <a:gd name="T84" fmla="*/ 118 w 183"/>
                  <a:gd name="T85" fmla="*/ 229 h 282"/>
                  <a:gd name="T86" fmla="*/ 111 w 183"/>
                  <a:gd name="T87" fmla="*/ 278 h 282"/>
                  <a:gd name="T88" fmla="*/ 113 w 183"/>
                  <a:gd name="T89" fmla="*/ 274 h 282"/>
                  <a:gd name="T90" fmla="*/ 108 w 183"/>
                  <a:gd name="T91" fmla="*/ 254 h 282"/>
                  <a:gd name="T92" fmla="*/ 87 w 183"/>
                  <a:gd name="T93" fmla="*/ 234 h 282"/>
                  <a:gd name="T94" fmla="*/ 71 w 183"/>
                  <a:gd name="T95" fmla="*/ 249 h 282"/>
                  <a:gd name="T96" fmla="*/ 71 w 183"/>
                  <a:gd name="T97" fmla="*/ 263 h 282"/>
                  <a:gd name="T98" fmla="*/ 66 w 183"/>
                  <a:gd name="T99" fmla="*/ 267 h 282"/>
                  <a:gd name="T100" fmla="*/ 64 w 183"/>
                  <a:gd name="T101" fmla="*/ 249 h 282"/>
                  <a:gd name="T102" fmla="*/ 45 w 183"/>
                  <a:gd name="T103" fmla="*/ 205 h 282"/>
                  <a:gd name="T104" fmla="*/ 23 w 183"/>
                  <a:gd name="T105" fmla="*/ 182 h 282"/>
                  <a:gd name="T106" fmla="*/ 10 w 183"/>
                  <a:gd name="T107" fmla="*/ 160 h 282"/>
                  <a:gd name="T108" fmla="*/ 12 w 183"/>
                  <a:gd name="T109" fmla="*/ 127 h 282"/>
                  <a:gd name="T110" fmla="*/ 16 w 183"/>
                  <a:gd name="T111" fmla="*/ 84 h 282"/>
                  <a:gd name="T112" fmla="*/ 40 w 183"/>
                  <a:gd name="T113" fmla="*/ 82 h 282"/>
                  <a:gd name="T114" fmla="*/ 84 w 183"/>
                  <a:gd name="T115" fmla="*/ 64 h 282"/>
                  <a:gd name="T116" fmla="*/ 91 w 183"/>
                  <a:gd name="T117" fmla="*/ 56 h 282"/>
                  <a:gd name="T118" fmla="*/ 169 w 183"/>
                  <a:gd name="T119" fmla="*/ 7 h 282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w 183"/>
                  <a:gd name="T181" fmla="*/ 0 h 282"/>
                  <a:gd name="T182" fmla="*/ 183 w 183"/>
                  <a:gd name="T183" fmla="*/ 282 h 282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T180" t="T181" r="T182" b="T183"/>
                <a:pathLst>
                  <a:path w="183" h="282">
                    <a:moveTo>
                      <a:pt x="169" y="7"/>
                    </a:moveTo>
                    <a:lnTo>
                      <a:pt x="164" y="0"/>
                    </a:lnTo>
                    <a:lnTo>
                      <a:pt x="145" y="17"/>
                    </a:lnTo>
                    <a:lnTo>
                      <a:pt x="127" y="27"/>
                    </a:lnTo>
                    <a:lnTo>
                      <a:pt x="108" y="38"/>
                    </a:lnTo>
                    <a:lnTo>
                      <a:pt x="110" y="42"/>
                    </a:lnTo>
                    <a:lnTo>
                      <a:pt x="110" y="36"/>
                    </a:lnTo>
                    <a:lnTo>
                      <a:pt x="89" y="47"/>
                    </a:lnTo>
                    <a:lnTo>
                      <a:pt x="87" y="47"/>
                    </a:lnTo>
                    <a:lnTo>
                      <a:pt x="85" y="49"/>
                    </a:lnTo>
                    <a:lnTo>
                      <a:pt x="78" y="58"/>
                    </a:lnTo>
                    <a:lnTo>
                      <a:pt x="82" y="60"/>
                    </a:lnTo>
                    <a:lnTo>
                      <a:pt x="78" y="56"/>
                    </a:lnTo>
                    <a:lnTo>
                      <a:pt x="71" y="64"/>
                    </a:lnTo>
                    <a:lnTo>
                      <a:pt x="64" y="67"/>
                    </a:lnTo>
                    <a:lnTo>
                      <a:pt x="66" y="71"/>
                    </a:lnTo>
                    <a:lnTo>
                      <a:pt x="66" y="67"/>
                    </a:lnTo>
                    <a:lnTo>
                      <a:pt x="57" y="69"/>
                    </a:lnTo>
                    <a:lnTo>
                      <a:pt x="38" y="73"/>
                    </a:lnTo>
                    <a:lnTo>
                      <a:pt x="14" y="76"/>
                    </a:lnTo>
                    <a:lnTo>
                      <a:pt x="12" y="76"/>
                    </a:lnTo>
                    <a:lnTo>
                      <a:pt x="10" y="78"/>
                    </a:lnTo>
                    <a:lnTo>
                      <a:pt x="10" y="80"/>
                    </a:lnTo>
                    <a:lnTo>
                      <a:pt x="9" y="93"/>
                    </a:lnTo>
                    <a:lnTo>
                      <a:pt x="7" y="105"/>
                    </a:lnTo>
                    <a:lnTo>
                      <a:pt x="3" y="125"/>
                    </a:lnTo>
                    <a:lnTo>
                      <a:pt x="2" y="140"/>
                    </a:lnTo>
                    <a:lnTo>
                      <a:pt x="0" y="151"/>
                    </a:lnTo>
                    <a:lnTo>
                      <a:pt x="0" y="153"/>
                    </a:lnTo>
                    <a:lnTo>
                      <a:pt x="2" y="162"/>
                    </a:lnTo>
                    <a:lnTo>
                      <a:pt x="3" y="164"/>
                    </a:lnTo>
                    <a:lnTo>
                      <a:pt x="9" y="173"/>
                    </a:lnTo>
                    <a:lnTo>
                      <a:pt x="19" y="184"/>
                    </a:lnTo>
                    <a:lnTo>
                      <a:pt x="19" y="185"/>
                    </a:lnTo>
                    <a:lnTo>
                      <a:pt x="37" y="200"/>
                    </a:lnTo>
                    <a:lnTo>
                      <a:pt x="38" y="196"/>
                    </a:lnTo>
                    <a:lnTo>
                      <a:pt x="35" y="198"/>
                    </a:lnTo>
                    <a:lnTo>
                      <a:pt x="37" y="207"/>
                    </a:lnTo>
                    <a:lnTo>
                      <a:pt x="42" y="218"/>
                    </a:lnTo>
                    <a:lnTo>
                      <a:pt x="52" y="242"/>
                    </a:lnTo>
                    <a:lnTo>
                      <a:pt x="54" y="243"/>
                    </a:lnTo>
                    <a:lnTo>
                      <a:pt x="57" y="254"/>
                    </a:lnTo>
                    <a:lnTo>
                      <a:pt x="63" y="262"/>
                    </a:lnTo>
                    <a:lnTo>
                      <a:pt x="64" y="267"/>
                    </a:lnTo>
                    <a:lnTo>
                      <a:pt x="66" y="269"/>
                    </a:lnTo>
                    <a:lnTo>
                      <a:pt x="68" y="271"/>
                    </a:lnTo>
                    <a:lnTo>
                      <a:pt x="70" y="271"/>
                    </a:lnTo>
                    <a:lnTo>
                      <a:pt x="71" y="271"/>
                    </a:lnTo>
                    <a:lnTo>
                      <a:pt x="73" y="269"/>
                    </a:lnTo>
                    <a:lnTo>
                      <a:pt x="73" y="267"/>
                    </a:lnTo>
                    <a:lnTo>
                      <a:pt x="75" y="269"/>
                    </a:lnTo>
                    <a:lnTo>
                      <a:pt x="77" y="260"/>
                    </a:lnTo>
                    <a:lnTo>
                      <a:pt x="78" y="253"/>
                    </a:lnTo>
                    <a:lnTo>
                      <a:pt x="75" y="251"/>
                    </a:lnTo>
                    <a:lnTo>
                      <a:pt x="78" y="254"/>
                    </a:lnTo>
                    <a:lnTo>
                      <a:pt x="84" y="245"/>
                    </a:lnTo>
                    <a:lnTo>
                      <a:pt x="80" y="242"/>
                    </a:lnTo>
                    <a:lnTo>
                      <a:pt x="82" y="245"/>
                    </a:lnTo>
                    <a:lnTo>
                      <a:pt x="80" y="247"/>
                    </a:lnTo>
                    <a:lnTo>
                      <a:pt x="87" y="243"/>
                    </a:lnTo>
                    <a:lnTo>
                      <a:pt x="85" y="240"/>
                    </a:lnTo>
                    <a:lnTo>
                      <a:pt x="85" y="243"/>
                    </a:lnTo>
                    <a:lnTo>
                      <a:pt x="91" y="247"/>
                    </a:lnTo>
                    <a:lnTo>
                      <a:pt x="92" y="242"/>
                    </a:lnTo>
                    <a:lnTo>
                      <a:pt x="89" y="245"/>
                    </a:lnTo>
                    <a:lnTo>
                      <a:pt x="96" y="251"/>
                    </a:lnTo>
                    <a:lnTo>
                      <a:pt x="98" y="247"/>
                    </a:lnTo>
                    <a:lnTo>
                      <a:pt x="94" y="251"/>
                    </a:lnTo>
                    <a:lnTo>
                      <a:pt x="101" y="260"/>
                    </a:lnTo>
                    <a:lnTo>
                      <a:pt x="105" y="256"/>
                    </a:lnTo>
                    <a:lnTo>
                      <a:pt x="99" y="258"/>
                    </a:lnTo>
                    <a:lnTo>
                      <a:pt x="111" y="280"/>
                    </a:lnTo>
                    <a:lnTo>
                      <a:pt x="113" y="282"/>
                    </a:lnTo>
                    <a:lnTo>
                      <a:pt x="115" y="282"/>
                    </a:lnTo>
                    <a:lnTo>
                      <a:pt x="117" y="282"/>
                    </a:lnTo>
                    <a:lnTo>
                      <a:pt x="118" y="280"/>
                    </a:lnTo>
                    <a:lnTo>
                      <a:pt x="120" y="280"/>
                    </a:lnTo>
                    <a:lnTo>
                      <a:pt x="124" y="265"/>
                    </a:lnTo>
                    <a:lnTo>
                      <a:pt x="125" y="253"/>
                    </a:lnTo>
                    <a:lnTo>
                      <a:pt x="127" y="229"/>
                    </a:lnTo>
                    <a:lnTo>
                      <a:pt x="127" y="227"/>
                    </a:lnTo>
                    <a:lnTo>
                      <a:pt x="127" y="207"/>
                    </a:lnTo>
                    <a:lnTo>
                      <a:pt x="127" y="189"/>
                    </a:lnTo>
                    <a:lnTo>
                      <a:pt x="122" y="191"/>
                    </a:lnTo>
                    <a:lnTo>
                      <a:pt x="127" y="191"/>
                    </a:lnTo>
                    <a:lnTo>
                      <a:pt x="129" y="180"/>
                    </a:lnTo>
                    <a:lnTo>
                      <a:pt x="125" y="178"/>
                    </a:lnTo>
                    <a:lnTo>
                      <a:pt x="129" y="182"/>
                    </a:lnTo>
                    <a:lnTo>
                      <a:pt x="132" y="176"/>
                    </a:lnTo>
                    <a:lnTo>
                      <a:pt x="129" y="174"/>
                    </a:lnTo>
                    <a:lnTo>
                      <a:pt x="131" y="178"/>
                    </a:lnTo>
                    <a:lnTo>
                      <a:pt x="129" y="178"/>
                    </a:lnTo>
                    <a:lnTo>
                      <a:pt x="134" y="176"/>
                    </a:lnTo>
                    <a:lnTo>
                      <a:pt x="141" y="174"/>
                    </a:lnTo>
                    <a:lnTo>
                      <a:pt x="141" y="171"/>
                    </a:lnTo>
                    <a:lnTo>
                      <a:pt x="139" y="174"/>
                    </a:lnTo>
                    <a:lnTo>
                      <a:pt x="150" y="176"/>
                    </a:lnTo>
                    <a:lnTo>
                      <a:pt x="162" y="178"/>
                    </a:lnTo>
                    <a:lnTo>
                      <a:pt x="178" y="184"/>
                    </a:lnTo>
                    <a:lnTo>
                      <a:pt x="178" y="182"/>
                    </a:lnTo>
                    <a:lnTo>
                      <a:pt x="179" y="182"/>
                    </a:lnTo>
                    <a:lnTo>
                      <a:pt x="181" y="180"/>
                    </a:lnTo>
                    <a:lnTo>
                      <a:pt x="181" y="178"/>
                    </a:lnTo>
                    <a:lnTo>
                      <a:pt x="183" y="176"/>
                    </a:lnTo>
                    <a:lnTo>
                      <a:pt x="181" y="176"/>
                    </a:lnTo>
                    <a:lnTo>
                      <a:pt x="179" y="173"/>
                    </a:lnTo>
                    <a:lnTo>
                      <a:pt x="179" y="171"/>
                    </a:lnTo>
                    <a:lnTo>
                      <a:pt x="174" y="160"/>
                    </a:lnTo>
                    <a:lnTo>
                      <a:pt x="165" y="149"/>
                    </a:lnTo>
                    <a:lnTo>
                      <a:pt x="164" y="147"/>
                    </a:lnTo>
                    <a:lnTo>
                      <a:pt x="159" y="144"/>
                    </a:lnTo>
                    <a:lnTo>
                      <a:pt x="157" y="142"/>
                    </a:lnTo>
                    <a:lnTo>
                      <a:pt x="153" y="140"/>
                    </a:lnTo>
                    <a:lnTo>
                      <a:pt x="152" y="144"/>
                    </a:lnTo>
                    <a:lnTo>
                      <a:pt x="155" y="140"/>
                    </a:lnTo>
                    <a:lnTo>
                      <a:pt x="152" y="138"/>
                    </a:lnTo>
                    <a:lnTo>
                      <a:pt x="150" y="136"/>
                    </a:lnTo>
                    <a:lnTo>
                      <a:pt x="145" y="135"/>
                    </a:lnTo>
                    <a:lnTo>
                      <a:pt x="131" y="131"/>
                    </a:lnTo>
                    <a:lnTo>
                      <a:pt x="118" y="129"/>
                    </a:lnTo>
                    <a:lnTo>
                      <a:pt x="113" y="129"/>
                    </a:lnTo>
                    <a:lnTo>
                      <a:pt x="111" y="129"/>
                    </a:lnTo>
                    <a:lnTo>
                      <a:pt x="108" y="129"/>
                    </a:lnTo>
                    <a:lnTo>
                      <a:pt x="108" y="133"/>
                    </a:lnTo>
                    <a:lnTo>
                      <a:pt x="111" y="131"/>
                    </a:lnTo>
                    <a:lnTo>
                      <a:pt x="110" y="129"/>
                    </a:lnTo>
                    <a:lnTo>
                      <a:pt x="108" y="129"/>
                    </a:lnTo>
                    <a:lnTo>
                      <a:pt x="113" y="133"/>
                    </a:lnTo>
                    <a:lnTo>
                      <a:pt x="108" y="120"/>
                    </a:lnTo>
                    <a:lnTo>
                      <a:pt x="106" y="113"/>
                    </a:lnTo>
                    <a:lnTo>
                      <a:pt x="105" y="109"/>
                    </a:lnTo>
                    <a:lnTo>
                      <a:pt x="105" y="104"/>
                    </a:lnTo>
                    <a:lnTo>
                      <a:pt x="99" y="105"/>
                    </a:lnTo>
                    <a:lnTo>
                      <a:pt x="105" y="105"/>
                    </a:lnTo>
                    <a:lnTo>
                      <a:pt x="105" y="100"/>
                    </a:lnTo>
                    <a:lnTo>
                      <a:pt x="105" y="91"/>
                    </a:lnTo>
                    <a:lnTo>
                      <a:pt x="105" y="78"/>
                    </a:lnTo>
                    <a:lnTo>
                      <a:pt x="105" y="69"/>
                    </a:lnTo>
                    <a:lnTo>
                      <a:pt x="105" y="67"/>
                    </a:lnTo>
                    <a:lnTo>
                      <a:pt x="106" y="56"/>
                    </a:lnTo>
                    <a:lnTo>
                      <a:pt x="98" y="56"/>
                    </a:lnTo>
                    <a:lnTo>
                      <a:pt x="96" y="69"/>
                    </a:lnTo>
                    <a:lnTo>
                      <a:pt x="101" y="67"/>
                    </a:lnTo>
                    <a:lnTo>
                      <a:pt x="96" y="67"/>
                    </a:lnTo>
                    <a:lnTo>
                      <a:pt x="96" y="76"/>
                    </a:lnTo>
                    <a:lnTo>
                      <a:pt x="96" y="89"/>
                    </a:lnTo>
                    <a:lnTo>
                      <a:pt x="96" y="98"/>
                    </a:lnTo>
                    <a:lnTo>
                      <a:pt x="96" y="104"/>
                    </a:lnTo>
                    <a:lnTo>
                      <a:pt x="96" y="105"/>
                    </a:lnTo>
                    <a:lnTo>
                      <a:pt x="96" y="111"/>
                    </a:lnTo>
                    <a:lnTo>
                      <a:pt x="98" y="115"/>
                    </a:lnTo>
                    <a:lnTo>
                      <a:pt x="99" y="122"/>
                    </a:lnTo>
                    <a:lnTo>
                      <a:pt x="105" y="135"/>
                    </a:lnTo>
                    <a:lnTo>
                      <a:pt x="106" y="136"/>
                    </a:lnTo>
                    <a:lnTo>
                      <a:pt x="108" y="136"/>
                    </a:lnTo>
                    <a:lnTo>
                      <a:pt x="108" y="138"/>
                    </a:lnTo>
                    <a:lnTo>
                      <a:pt x="113" y="138"/>
                    </a:lnTo>
                    <a:lnTo>
                      <a:pt x="111" y="133"/>
                    </a:lnTo>
                    <a:lnTo>
                      <a:pt x="111" y="138"/>
                    </a:lnTo>
                    <a:lnTo>
                      <a:pt x="117" y="138"/>
                    </a:lnTo>
                    <a:lnTo>
                      <a:pt x="129" y="140"/>
                    </a:lnTo>
                    <a:lnTo>
                      <a:pt x="143" y="144"/>
                    </a:lnTo>
                    <a:lnTo>
                      <a:pt x="148" y="145"/>
                    </a:lnTo>
                    <a:lnTo>
                      <a:pt x="148" y="142"/>
                    </a:lnTo>
                    <a:lnTo>
                      <a:pt x="146" y="145"/>
                    </a:lnTo>
                    <a:lnTo>
                      <a:pt x="150" y="147"/>
                    </a:lnTo>
                    <a:lnTo>
                      <a:pt x="152" y="149"/>
                    </a:lnTo>
                    <a:lnTo>
                      <a:pt x="155" y="151"/>
                    </a:lnTo>
                    <a:lnTo>
                      <a:pt x="157" y="147"/>
                    </a:lnTo>
                    <a:lnTo>
                      <a:pt x="153" y="151"/>
                    </a:lnTo>
                    <a:lnTo>
                      <a:pt x="159" y="154"/>
                    </a:lnTo>
                    <a:lnTo>
                      <a:pt x="162" y="151"/>
                    </a:lnTo>
                    <a:lnTo>
                      <a:pt x="159" y="154"/>
                    </a:lnTo>
                    <a:lnTo>
                      <a:pt x="167" y="165"/>
                    </a:lnTo>
                    <a:lnTo>
                      <a:pt x="172" y="176"/>
                    </a:lnTo>
                    <a:lnTo>
                      <a:pt x="176" y="173"/>
                    </a:lnTo>
                    <a:lnTo>
                      <a:pt x="171" y="174"/>
                    </a:lnTo>
                    <a:lnTo>
                      <a:pt x="172" y="178"/>
                    </a:lnTo>
                    <a:lnTo>
                      <a:pt x="174" y="180"/>
                    </a:lnTo>
                    <a:lnTo>
                      <a:pt x="178" y="174"/>
                    </a:lnTo>
                    <a:lnTo>
                      <a:pt x="176" y="174"/>
                    </a:lnTo>
                    <a:lnTo>
                      <a:pt x="174" y="176"/>
                    </a:lnTo>
                    <a:lnTo>
                      <a:pt x="174" y="178"/>
                    </a:lnTo>
                    <a:lnTo>
                      <a:pt x="178" y="178"/>
                    </a:lnTo>
                    <a:lnTo>
                      <a:pt x="179" y="174"/>
                    </a:lnTo>
                    <a:lnTo>
                      <a:pt x="164" y="169"/>
                    </a:lnTo>
                    <a:lnTo>
                      <a:pt x="152" y="167"/>
                    </a:lnTo>
                    <a:lnTo>
                      <a:pt x="141" y="165"/>
                    </a:lnTo>
                    <a:lnTo>
                      <a:pt x="139" y="165"/>
                    </a:lnTo>
                    <a:lnTo>
                      <a:pt x="132" y="167"/>
                    </a:lnTo>
                    <a:lnTo>
                      <a:pt x="127" y="169"/>
                    </a:lnTo>
                    <a:lnTo>
                      <a:pt x="125" y="171"/>
                    </a:lnTo>
                    <a:lnTo>
                      <a:pt x="122" y="176"/>
                    </a:lnTo>
                    <a:lnTo>
                      <a:pt x="120" y="178"/>
                    </a:lnTo>
                    <a:lnTo>
                      <a:pt x="118" y="189"/>
                    </a:lnTo>
                    <a:lnTo>
                      <a:pt x="118" y="191"/>
                    </a:lnTo>
                    <a:lnTo>
                      <a:pt x="118" y="209"/>
                    </a:lnTo>
                    <a:lnTo>
                      <a:pt x="118" y="229"/>
                    </a:lnTo>
                    <a:lnTo>
                      <a:pt x="122" y="229"/>
                    </a:lnTo>
                    <a:lnTo>
                      <a:pt x="118" y="227"/>
                    </a:lnTo>
                    <a:lnTo>
                      <a:pt x="117" y="251"/>
                    </a:lnTo>
                    <a:lnTo>
                      <a:pt x="115" y="263"/>
                    </a:lnTo>
                    <a:lnTo>
                      <a:pt x="111" y="278"/>
                    </a:lnTo>
                    <a:lnTo>
                      <a:pt x="118" y="276"/>
                    </a:lnTo>
                    <a:lnTo>
                      <a:pt x="117" y="274"/>
                    </a:lnTo>
                    <a:lnTo>
                      <a:pt x="115" y="274"/>
                    </a:lnTo>
                    <a:lnTo>
                      <a:pt x="113" y="274"/>
                    </a:lnTo>
                    <a:lnTo>
                      <a:pt x="111" y="276"/>
                    </a:lnTo>
                    <a:lnTo>
                      <a:pt x="115" y="278"/>
                    </a:lnTo>
                    <a:lnTo>
                      <a:pt x="118" y="276"/>
                    </a:lnTo>
                    <a:lnTo>
                      <a:pt x="108" y="256"/>
                    </a:lnTo>
                    <a:lnTo>
                      <a:pt x="108" y="254"/>
                    </a:lnTo>
                    <a:lnTo>
                      <a:pt x="101" y="245"/>
                    </a:lnTo>
                    <a:lnTo>
                      <a:pt x="101" y="243"/>
                    </a:lnTo>
                    <a:lnTo>
                      <a:pt x="94" y="238"/>
                    </a:lnTo>
                    <a:lnTo>
                      <a:pt x="92" y="238"/>
                    </a:lnTo>
                    <a:lnTo>
                      <a:pt x="87" y="234"/>
                    </a:lnTo>
                    <a:lnTo>
                      <a:pt x="85" y="234"/>
                    </a:lnTo>
                    <a:lnTo>
                      <a:pt x="78" y="238"/>
                    </a:lnTo>
                    <a:lnTo>
                      <a:pt x="77" y="238"/>
                    </a:lnTo>
                    <a:lnTo>
                      <a:pt x="77" y="240"/>
                    </a:lnTo>
                    <a:lnTo>
                      <a:pt x="71" y="249"/>
                    </a:lnTo>
                    <a:lnTo>
                      <a:pt x="70" y="251"/>
                    </a:lnTo>
                    <a:lnTo>
                      <a:pt x="68" y="258"/>
                    </a:lnTo>
                    <a:lnTo>
                      <a:pt x="66" y="267"/>
                    </a:lnTo>
                    <a:lnTo>
                      <a:pt x="73" y="265"/>
                    </a:lnTo>
                    <a:lnTo>
                      <a:pt x="71" y="263"/>
                    </a:lnTo>
                    <a:lnTo>
                      <a:pt x="70" y="263"/>
                    </a:lnTo>
                    <a:lnTo>
                      <a:pt x="68" y="263"/>
                    </a:lnTo>
                    <a:lnTo>
                      <a:pt x="66" y="265"/>
                    </a:lnTo>
                    <a:lnTo>
                      <a:pt x="66" y="267"/>
                    </a:lnTo>
                    <a:lnTo>
                      <a:pt x="70" y="267"/>
                    </a:lnTo>
                    <a:lnTo>
                      <a:pt x="73" y="265"/>
                    </a:lnTo>
                    <a:lnTo>
                      <a:pt x="71" y="262"/>
                    </a:lnTo>
                    <a:lnTo>
                      <a:pt x="70" y="256"/>
                    </a:lnTo>
                    <a:lnTo>
                      <a:pt x="64" y="249"/>
                    </a:lnTo>
                    <a:lnTo>
                      <a:pt x="61" y="238"/>
                    </a:lnTo>
                    <a:lnTo>
                      <a:pt x="57" y="240"/>
                    </a:lnTo>
                    <a:lnTo>
                      <a:pt x="61" y="240"/>
                    </a:lnTo>
                    <a:lnTo>
                      <a:pt x="51" y="216"/>
                    </a:lnTo>
                    <a:lnTo>
                      <a:pt x="45" y="205"/>
                    </a:lnTo>
                    <a:lnTo>
                      <a:pt x="44" y="196"/>
                    </a:lnTo>
                    <a:lnTo>
                      <a:pt x="42" y="194"/>
                    </a:lnTo>
                    <a:lnTo>
                      <a:pt x="42" y="193"/>
                    </a:lnTo>
                    <a:lnTo>
                      <a:pt x="24" y="178"/>
                    </a:lnTo>
                    <a:lnTo>
                      <a:pt x="23" y="182"/>
                    </a:lnTo>
                    <a:lnTo>
                      <a:pt x="26" y="178"/>
                    </a:lnTo>
                    <a:lnTo>
                      <a:pt x="16" y="167"/>
                    </a:lnTo>
                    <a:lnTo>
                      <a:pt x="10" y="158"/>
                    </a:lnTo>
                    <a:lnTo>
                      <a:pt x="7" y="160"/>
                    </a:lnTo>
                    <a:lnTo>
                      <a:pt x="10" y="160"/>
                    </a:lnTo>
                    <a:lnTo>
                      <a:pt x="9" y="151"/>
                    </a:lnTo>
                    <a:lnTo>
                      <a:pt x="5" y="151"/>
                    </a:lnTo>
                    <a:lnTo>
                      <a:pt x="9" y="153"/>
                    </a:lnTo>
                    <a:lnTo>
                      <a:pt x="10" y="142"/>
                    </a:lnTo>
                    <a:lnTo>
                      <a:pt x="12" y="127"/>
                    </a:lnTo>
                    <a:lnTo>
                      <a:pt x="16" y="107"/>
                    </a:lnTo>
                    <a:lnTo>
                      <a:pt x="17" y="95"/>
                    </a:lnTo>
                    <a:lnTo>
                      <a:pt x="19" y="80"/>
                    </a:lnTo>
                    <a:lnTo>
                      <a:pt x="14" y="84"/>
                    </a:lnTo>
                    <a:lnTo>
                      <a:pt x="16" y="84"/>
                    </a:lnTo>
                    <a:lnTo>
                      <a:pt x="17" y="82"/>
                    </a:lnTo>
                    <a:lnTo>
                      <a:pt x="17" y="80"/>
                    </a:lnTo>
                    <a:lnTo>
                      <a:pt x="14" y="80"/>
                    </a:lnTo>
                    <a:lnTo>
                      <a:pt x="16" y="86"/>
                    </a:lnTo>
                    <a:lnTo>
                      <a:pt x="40" y="82"/>
                    </a:lnTo>
                    <a:lnTo>
                      <a:pt x="59" y="78"/>
                    </a:lnTo>
                    <a:lnTo>
                      <a:pt x="68" y="76"/>
                    </a:lnTo>
                    <a:lnTo>
                      <a:pt x="70" y="75"/>
                    </a:lnTo>
                    <a:lnTo>
                      <a:pt x="77" y="71"/>
                    </a:lnTo>
                    <a:lnTo>
                      <a:pt x="84" y="64"/>
                    </a:lnTo>
                    <a:lnTo>
                      <a:pt x="85" y="64"/>
                    </a:lnTo>
                    <a:lnTo>
                      <a:pt x="92" y="55"/>
                    </a:lnTo>
                    <a:lnTo>
                      <a:pt x="91" y="55"/>
                    </a:lnTo>
                    <a:lnTo>
                      <a:pt x="89" y="51"/>
                    </a:lnTo>
                    <a:lnTo>
                      <a:pt x="91" y="56"/>
                    </a:lnTo>
                    <a:lnTo>
                      <a:pt x="111" y="46"/>
                    </a:lnTo>
                    <a:lnTo>
                      <a:pt x="113" y="46"/>
                    </a:lnTo>
                    <a:lnTo>
                      <a:pt x="132" y="35"/>
                    </a:lnTo>
                    <a:lnTo>
                      <a:pt x="150" y="24"/>
                    </a:lnTo>
                    <a:lnTo>
                      <a:pt x="169" y="7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</p:grpSp>
        <p:grpSp>
          <p:nvGrpSpPr>
            <p:cNvPr id="13" name="Group 19"/>
            <p:cNvGrpSpPr>
              <a:grpSpLocks/>
            </p:cNvGrpSpPr>
            <p:nvPr/>
          </p:nvGrpSpPr>
          <p:grpSpPr bwMode="auto">
            <a:xfrm>
              <a:off x="1474" y="1794"/>
              <a:ext cx="183" cy="281"/>
              <a:chOff x="1474" y="1075"/>
              <a:chExt cx="183" cy="281"/>
            </a:xfrm>
          </p:grpSpPr>
          <p:sp>
            <p:nvSpPr>
              <p:cNvPr id="59" name="Freeform 20"/>
              <p:cNvSpPr>
                <a:spLocks/>
              </p:cNvSpPr>
              <p:nvPr/>
            </p:nvSpPr>
            <p:spPr bwMode="auto">
              <a:xfrm>
                <a:off x="1479" y="1079"/>
                <a:ext cx="173" cy="274"/>
              </a:xfrm>
              <a:custGeom>
                <a:avLst/>
                <a:gdLst>
                  <a:gd name="T0" fmla="*/ 142 w 173"/>
                  <a:gd name="T1" fmla="*/ 16 h 274"/>
                  <a:gd name="T2" fmla="*/ 105 w 173"/>
                  <a:gd name="T3" fmla="*/ 38 h 274"/>
                  <a:gd name="T4" fmla="*/ 77 w 173"/>
                  <a:gd name="T5" fmla="*/ 56 h 274"/>
                  <a:gd name="T6" fmla="*/ 61 w 173"/>
                  <a:gd name="T7" fmla="*/ 67 h 274"/>
                  <a:gd name="T8" fmla="*/ 34 w 173"/>
                  <a:gd name="T9" fmla="*/ 74 h 274"/>
                  <a:gd name="T10" fmla="*/ 7 w 173"/>
                  <a:gd name="T11" fmla="*/ 90 h 274"/>
                  <a:gd name="T12" fmla="*/ 2 w 173"/>
                  <a:gd name="T13" fmla="*/ 121 h 274"/>
                  <a:gd name="T14" fmla="*/ 0 w 173"/>
                  <a:gd name="T15" fmla="*/ 147 h 274"/>
                  <a:gd name="T16" fmla="*/ 7 w 173"/>
                  <a:gd name="T17" fmla="*/ 165 h 274"/>
                  <a:gd name="T18" fmla="*/ 34 w 173"/>
                  <a:gd name="T19" fmla="*/ 192 h 274"/>
                  <a:gd name="T20" fmla="*/ 42 w 173"/>
                  <a:gd name="T21" fmla="*/ 214 h 274"/>
                  <a:gd name="T22" fmla="*/ 56 w 173"/>
                  <a:gd name="T23" fmla="*/ 246 h 274"/>
                  <a:gd name="T24" fmla="*/ 63 w 173"/>
                  <a:gd name="T25" fmla="*/ 261 h 274"/>
                  <a:gd name="T26" fmla="*/ 67 w 173"/>
                  <a:gd name="T27" fmla="*/ 254 h 274"/>
                  <a:gd name="T28" fmla="*/ 75 w 173"/>
                  <a:gd name="T29" fmla="*/ 237 h 274"/>
                  <a:gd name="T30" fmla="*/ 88 w 173"/>
                  <a:gd name="T31" fmla="*/ 237 h 274"/>
                  <a:gd name="T32" fmla="*/ 100 w 173"/>
                  <a:gd name="T33" fmla="*/ 252 h 274"/>
                  <a:gd name="T34" fmla="*/ 114 w 173"/>
                  <a:gd name="T35" fmla="*/ 261 h 274"/>
                  <a:gd name="T36" fmla="*/ 117 w 173"/>
                  <a:gd name="T37" fmla="*/ 225 h 274"/>
                  <a:gd name="T38" fmla="*/ 117 w 173"/>
                  <a:gd name="T39" fmla="*/ 187 h 274"/>
                  <a:gd name="T40" fmla="*/ 124 w 173"/>
                  <a:gd name="T41" fmla="*/ 170 h 274"/>
                  <a:gd name="T42" fmla="*/ 136 w 173"/>
                  <a:gd name="T43" fmla="*/ 167 h 274"/>
                  <a:gd name="T44" fmla="*/ 157 w 173"/>
                  <a:gd name="T45" fmla="*/ 170 h 274"/>
                  <a:gd name="T46" fmla="*/ 173 w 173"/>
                  <a:gd name="T47" fmla="*/ 172 h 274"/>
                  <a:gd name="T48" fmla="*/ 166 w 173"/>
                  <a:gd name="T49" fmla="*/ 159 h 274"/>
                  <a:gd name="T50" fmla="*/ 152 w 173"/>
                  <a:gd name="T51" fmla="*/ 143 h 274"/>
                  <a:gd name="T52" fmla="*/ 143 w 173"/>
                  <a:gd name="T53" fmla="*/ 138 h 274"/>
                  <a:gd name="T54" fmla="*/ 126 w 173"/>
                  <a:gd name="T55" fmla="*/ 132 h 274"/>
                  <a:gd name="T56" fmla="*/ 107 w 173"/>
                  <a:gd name="T57" fmla="*/ 128 h 274"/>
                  <a:gd name="T58" fmla="*/ 100 w 173"/>
                  <a:gd name="T59" fmla="*/ 118 h 274"/>
                  <a:gd name="T60" fmla="*/ 96 w 173"/>
                  <a:gd name="T61" fmla="*/ 105 h 274"/>
                  <a:gd name="T62" fmla="*/ 95 w 173"/>
                  <a:gd name="T63" fmla="*/ 94 h 274"/>
                  <a:gd name="T64" fmla="*/ 96 w 173"/>
                  <a:gd name="T65" fmla="*/ 72 h 274"/>
                  <a:gd name="T66" fmla="*/ 96 w 173"/>
                  <a:gd name="T67" fmla="*/ 52 h 274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w 173"/>
                  <a:gd name="T103" fmla="*/ 0 h 274"/>
                  <a:gd name="T104" fmla="*/ 173 w 173"/>
                  <a:gd name="T105" fmla="*/ 274 h 274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T102" t="T103" r="T104" b="T105"/>
                <a:pathLst>
                  <a:path w="173" h="274">
                    <a:moveTo>
                      <a:pt x="161" y="0"/>
                    </a:moveTo>
                    <a:lnTo>
                      <a:pt x="142" y="16"/>
                    </a:lnTo>
                    <a:lnTo>
                      <a:pt x="124" y="27"/>
                    </a:lnTo>
                    <a:lnTo>
                      <a:pt x="105" y="38"/>
                    </a:lnTo>
                    <a:lnTo>
                      <a:pt x="84" y="47"/>
                    </a:lnTo>
                    <a:lnTo>
                      <a:pt x="77" y="56"/>
                    </a:lnTo>
                    <a:lnTo>
                      <a:pt x="70" y="63"/>
                    </a:lnTo>
                    <a:lnTo>
                      <a:pt x="61" y="67"/>
                    </a:lnTo>
                    <a:lnTo>
                      <a:pt x="53" y="70"/>
                    </a:lnTo>
                    <a:lnTo>
                      <a:pt x="34" y="74"/>
                    </a:lnTo>
                    <a:lnTo>
                      <a:pt x="9" y="76"/>
                    </a:lnTo>
                    <a:lnTo>
                      <a:pt x="7" y="90"/>
                    </a:lnTo>
                    <a:lnTo>
                      <a:pt x="6" y="103"/>
                    </a:lnTo>
                    <a:lnTo>
                      <a:pt x="2" y="121"/>
                    </a:lnTo>
                    <a:lnTo>
                      <a:pt x="0" y="136"/>
                    </a:lnTo>
                    <a:lnTo>
                      <a:pt x="0" y="147"/>
                    </a:lnTo>
                    <a:lnTo>
                      <a:pt x="2" y="156"/>
                    </a:lnTo>
                    <a:lnTo>
                      <a:pt x="7" y="165"/>
                    </a:lnTo>
                    <a:lnTo>
                      <a:pt x="18" y="178"/>
                    </a:lnTo>
                    <a:lnTo>
                      <a:pt x="34" y="192"/>
                    </a:lnTo>
                    <a:lnTo>
                      <a:pt x="37" y="201"/>
                    </a:lnTo>
                    <a:lnTo>
                      <a:pt x="42" y="214"/>
                    </a:lnTo>
                    <a:lnTo>
                      <a:pt x="53" y="236"/>
                    </a:lnTo>
                    <a:lnTo>
                      <a:pt x="56" y="246"/>
                    </a:lnTo>
                    <a:lnTo>
                      <a:pt x="61" y="256"/>
                    </a:lnTo>
                    <a:lnTo>
                      <a:pt x="63" y="261"/>
                    </a:lnTo>
                    <a:lnTo>
                      <a:pt x="65" y="263"/>
                    </a:lnTo>
                    <a:lnTo>
                      <a:pt x="67" y="254"/>
                    </a:lnTo>
                    <a:lnTo>
                      <a:pt x="70" y="246"/>
                    </a:lnTo>
                    <a:lnTo>
                      <a:pt x="75" y="237"/>
                    </a:lnTo>
                    <a:lnTo>
                      <a:pt x="81" y="236"/>
                    </a:lnTo>
                    <a:lnTo>
                      <a:pt x="88" y="237"/>
                    </a:lnTo>
                    <a:lnTo>
                      <a:pt x="93" y="243"/>
                    </a:lnTo>
                    <a:lnTo>
                      <a:pt x="100" y="252"/>
                    </a:lnTo>
                    <a:lnTo>
                      <a:pt x="110" y="274"/>
                    </a:lnTo>
                    <a:lnTo>
                      <a:pt x="114" y="261"/>
                    </a:lnTo>
                    <a:lnTo>
                      <a:pt x="117" y="248"/>
                    </a:lnTo>
                    <a:lnTo>
                      <a:pt x="117" y="225"/>
                    </a:lnTo>
                    <a:lnTo>
                      <a:pt x="117" y="203"/>
                    </a:lnTo>
                    <a:lnTo>
                      <a:pt x="117" y="187"/>
                    </a:lnTo>
                    <a:lnTo>
                      <a:pt x="121" y="174"/>
                    </a:lnTo>
                    <a:lnTo>
                      <a:pt x="124" y="170"/>
                    </a:lnTo>
                    <a:lnTo>
                      <a:pt x="129" y="167"/>
                    </a:lnTo>
                    <a:lnTo>
                      <a:pt x="136" y="167"/>
                    </a:lnTo>
                    <a:lnTo>
                      <a:pt x="145" y="167"/>
                    </a:lnTo>
                    <a:lnTo>
                      <a:pt x="157" y="170"/>
                    </a:lnTo>
                    <a:lnTo>
                      <a:pt x="173" y="174"/>
                    </a:lnTo>
                    <a:lnTo>
                      <a:pt x="173" y="172"/>
                    </a:lnTo>
                    <a:lnTo>
                      <a:pt x="171" y="168"/>
                    </a:lnTo>
                    <a:lnTo>
                      <a:pt x="166" y="159"/>
                    </a:lnTo>
                    <a:lnTo>
                      <a:pt x="157" y="147"/>
                    </a:lnTo>
                    <a:lnTo>
                      <a:pt x="152" y="143"/>
                    </a:lnTo>
                    <a:lnTo>
                      <a:pt x="147" y="139"/>
                    </a:lnTo>
                    <a:lnTo>
                      <a:pt x="143" y="138"/>
                    </a:lnTo>
                    <a:lnTo>
                      <a:pt x="138" y="136"/>
                    </a:lnTo>
                    <a:lnTo>
                      <a:pt x="126" y="132"/>
                    </a:lnTo>
                    <a:lnTo>
                      <a:pt x="112" y="130"/>
                    </a:lnTo>
                    <a:lnTo>
                      <a:pt x="107" y="128"/>
                    </a:lnTo>
                    <a:lnTo>
                      <a:pt x="103" y="128"/>
                    </a:lnTo>
                    <a:lnTo>
                      <a:pt x="100" y="118"/>
                    </a:lnTo>
                    <a:lnTo>
                      <a:pt x="96" y="110"/>
                    </a:lnTo>
                    <a:lnTo>
                      <a:pt x="96" y="105"/>
                    </a:lnTo>
                    <a:lnTo>
                      <a:pt x="95" y="101"/>
                    </a:lnTo>
                    <a:lnTo>
                      <a:pt x="95" y="94"/>
                    </a:lnTo>
                    <a:lnTo>
                      <a:pt x="96" y="87"/>
                    </a:lnTo>
                    <a:lnTo>
                      <a:pt x="96" y="72"/>
                    </a:lnTo>
                    <a:lnTo>
                      <a:pt x="96" y="63"/>
                    </a:lnTo>
                    <a:lnTo>
                      <a:pt x="96" y="52"/>
                    </a:lnTo>
                    <a:lnTo>
                      <a:pt x="161" y="0"/>
                    </a:lnTo>
                    <a:close/>
                  </a:path>
                </a:pathLst>
              </a:custGeom>
              <a:solidFill>
                <a:srgbClr val="FF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60" name="Freeform 21"/>
              <p:cNvSpPr>
                <a:spLocks/>
              </p:cNvSpPr>
              <p:nvPr/>
            </p:nvSpPr>
            <p:spPr bwMode="auto">
              <a:xfrm>
                <a:off x="1474" y="1075"/>
                <a:ext cx="183" cy="281"/>
              </a:xfrm>
              <a:custGeom>
                <a:avLst/>
                <a:gdLst>
                  <a:gd name="T0" fmla="*/ 108 w 183"/>
                  <a:gd name="T1" fmla="*/ 38 h 281"/>
                  <a:gd name="T2" fmla="*/ 86 w 183"/>
                  <a:gd name="T3" fmla="*/ 49 h 281"/>
                  <a:gd name="T4" fmla="*/ 65 w 183"/>
                  <a:gd name="T5" fmla="*/ 67 h 281"/>
                  <a:gd name="T6" fmla="*/ 14 w 183"/>
                  <a:gd name="T7" fmla="*/ 76 h 281"/>
                  <a:gd name="T8" fmla="*/ 11 w 183"/>
                  <a:gd name="T9" fmla="*/ 80 h 281"/>
                  <a:gd name="T10" fmla="*/ 0 w 183"/>
                  <a:gd name="T11" fmla="*/ 151 h 281"/>
                  <a:gd name="T12" fmla="*/ 19 w 183"/>
                  <a:gd name="T13" fmla="*/ 183 h 281"/>
                  <a:gd name="T14" fmla="*/ 35 w 183"/>
                  <a:gd name="T15" fmla="*/ 198 h 281"/>
                  <a:gd name="T16" fmla="*/ 58 w 183"/>
                  <a:gd name="T17" fmla="*/ 254 h 281"/>
                  <a:gd name="T18" fmla="*/ 68 w 183"/>
                  <a:gd name="T19" fmla="*/ 270 h 281"/>
                  <a:gd name="T20" fmla="*/ 73 w 183"/>
                  <a:gd name="T21" fmla="*/ 267 h 281"/>
                  <a:gd name="T22" fmla="*/ 79 w 183"/>
                  <a:gd name="T23" fmla="*/ 254 h 281"/>
                  <a:gd name="T24" fmla="*/ 87 w 183"/>
                  <a:gd name="T25" fmla="*/ 243 h 281"/>
                  <a:gd name="T26" fmla="*/ 89 w 183"/>
                  <a:gd name="T27" fmla="*/ 245 h 281"/>
                  <a:gd name="T28" fmla="*/ 105 w 183"/>
                  <a:gd name="T29" fmla="*/ 256 h 281"/>
                  <a:gd name="T30" fmla="*/ 115 w 183"/>
                  <a:gd name="T31" fmla="*/ 281 h 281"/>
                  <a:gd name="T32" fmla="*/ 124 w 183"/>
                  <a:gd name="T33" fmla="*/ 265 h 281"/>
                  <a:gd name="T34" fmla="*/ 127 w 183"/>
                  <a:gd name="T35" fmla="*/ 189 h 281"/>
                  <a:gd name="T36" fmla="*/ 129 w 183"/>
                  <a:gd name="T37" fmla="*/ 182 h 281"/>
                  <a:gd name="T38" fmla="*/ 134 w 183"/>
                  <a:gd name="T39" fmla="*/ 176 h 281"/>
                  <a:gd name="T40" fmla="*/ 162 w 183"/>
                  <a:gd name="T41" fmla="*/ 178 h 281"/>
                  <a:gd name="T42" fmla="*/ 181 w 183"/>
                  <a:gd name="T43" fmla="*/ 180 h 281"/>
                  <a:gd name="T44" fmla="*/ 180 w 183"/>
                  <a:gd name="T45" fmla="*/ 172 h 281"/>
                  <a:gd name="T46" fmla="*/ 159 w 183"/>
                  <a:gd name="T47" fmla="*/ 143 h 281"/>
                  <a:gd name="T48" fmla="*/ 152 w 183"/>
                  <a:gd name="T49" fmla="*/ 138 h 281"/>
                  <a:gd name="T50" fmla="*/ 113 w 183"/>
                  <a:gd name="T51" fmla="*/ 129 h 281"/>
                  <a:gd name="T52" fmla="*/ 110 w 183"/>
                  <a:gd name="T53" fmla="*/ 129 h 281"/>
                  <a:gd name="T54" fmla="*/ 105 w 183"/>
                  <a:gd name="T55" fmla="*/ 109 h 281"/>
                  <a:gd name="T56" fmla="*/ 105 w 183"/>
                  <a:gd name="T57" fmla="*/ 91 h 281"/>
                  <a:gd name="T58" fmla="*/ 98 w 183"/>
                  <a:gd name="T59" fmla="*/ 56 h 281"/>
                  <a:gd name="T60" fmla="*/ 96 w 183"/>
                  <a:gd name="T61" fmla="*/ 89 h 281"/>
                  <a:gd name="T62" fmla="*/ 96 w 183"/>
                  <a:gd name="T63" fmla="*/ 111 h 281"/>
                  <a:gd name="T64" fmla="*/ 107 w 183"/>
                  <a:gd name="T65" fmla="*/ 136 h 281"/>
                  <a:gd name="T66" fmla="*/ 112 w 183"/>
                  <a:gd name="T67" fmla="*/ 138 h 281"/>
                  <a:gd name="T68" fmla="*/ 148 w 183"/>
                  <a:gd name="T69" fmla="*/ 142 h 281"/>
                  <a:gd name="T70" fmla="*/ 155 w 183"/>
                  <a:gd name="T71" fmla="*/ 151 h 281"/>
                  <a:gd name="T72" fmla="*/ 159 w 183"/>
                  <a:gd name="T73" fmla="*/ 154 h 281"/>
                  <a:gd name="T74" fmla="*/ 173 w 183"/>
                  <a:gd name="T75" fmla="*/ 178 h 281"/>
                  <a:gd name="T76" fmla="*/ 174 w 183"/>
                  <a:gd name="T77" fmla="*/ 176 h 281"/>
                  <a:gd name="T78" fmla="*/ 180 w 183"/>
                  <a:gd name="T79" fmla="*/ 174 h 281"/>
                  <a:gd name="T80" fmla="*/ 133 w 183"/>
                  <a:gd name="T81" fmla="*/ 167 h 281"/>
                  <a:gd name="T82" fmla="*/ 120 w 183"/>
                  <a:gd name="T83" fmla="*/ 178 h 281"/>
                  <a:gd name="T84" fmla="*/ 119 w 183"/>
                  <a:gd name="T85" fmla="*/ 229 h 281"/>
                  <a:gd name="T86" fmla="*/ 112 w 183"/>
                  <a:gd name="T87" fmla="*/ 278 h 281"/>
                  <a:gd name="T88" fmla="*/ 113 w 183"/>
                  <a:gd name="T89" fmla="*/ 274 h 281"/>
                  <a:gd name="T90" fmla="*/ 108 w 183"/>
                  <a:gd name="T91" fmla="*/ 254 h 281"/>
                  <a:gd name="T92" fmla="*/ 87 w 183"/>
                  <a:gd name="T93" fmla="*/ 234 h 281"/>
                  <a:gd name="T94" fmla="*/ 72 w 183"/>
                  <a:gd name="T95" fmla="*/ 249 h 281"/>
                  <a:gd name="T96" fmla="*/ 72 w 183"/>
                  <a:gd name="T97" fmla="*/ 263 h 281"/>
                  <a:gd name="T98" fmla="*/ 66 w 183"/>
                  <a:gd name="T99" fmla="*/ 267 h 281"/>
                  <a:gd name="T100" fmla="*/ 65 w 183"/>
                  <a:gd name="T101" fmla="*/ 249 h 281"/>
                  <a:gd name="T102" fmla="*/ 46 w 183"/>
                  <a:gd name="T103" fmla="*/ 205 h 281"/>
                  <a:gd name="T104" fmla="*/ 23 w 183"/>
                  <a:gd name="T105" fmla="*/ 182 h 281"/>
                  <a:gd name="T106" fmla="*/ 11 w 183"/>
                  <a:gd name="T107" fmla="*/ 160 h 281"/>
                  <a:gd name="T108" fmla="*/ 12 w 183"/>
                  <a:gd name="T109" fmla="*/ 127 h 281"/>
                  <a:gd name="T110" fmla="*/ 16 w 183"/>
                  <a:gd name="T111" fmla="*/ 83 h 281"/>
                  <a:gd name="T112" fmla="*/ 40 w 183"/>
                  <a:gd name="T113" fmla="*/ 82 h 281"/>
                  <a:gd name="T114" fmla="*/ 84 w 183"/>
                  <a:gd name="T115" fmla="*/ 64 h 281"/>
                  <a:gd name="T116" fmla="*/ 91 w 183"/>
                  <a:gd name="T117" fmla="*/ 56 h 281"/>
                  <a:gd name="T118" fmla="*/ 169 w 183"/>
                  <a:gd name="T119" fmla="*/ 7 h 281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w 183"/>
                  <a:gd name="T181" fmla="*/ 0 h 281"/>
                  <a:gd name="T182" fmla="*/ 183 w 183"/>
                  <a:gd name="T183" fmla="*/ 281 h 281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T180" t="T181" r="T182" b="T183"/>
                <a:pathLst>
                  <a:path w="183" h="281">
                    <a:moveTo>
                      <a:pt x="169" y="7"/>
                    </a:moveTo>
                    <a:lnTo>
                      <a:pt x="164" y="0"/>
                    </a:lnTo>
                    <a:lnTo>
                      <a:pt x="145" y="16"/>
                    </a:lnTo>
                    <a:lnTo>
                      <a:pt x="127" y="27"/>
                    </a:lnTo>
                    <a:lnTo>
                      <a:pt x="108" y="38"/>
                    </a:lnTo>
                    <a:lnTo>
                      <a:pt x="110" y="42"/>
                    </a:lnTo>
                    <a:lnTo>
                      <a:pt x="110" y="36"/>
                    </a:lnTo>
                    <a:lnTo>
                      <a:pt x="89" y="47"/>
                    </a:lnTo>
                    <a:lnTo>
                      <a:pt x="87" y="47"/>
                    </a:lnTo>
                    <a:lnTo>
                      <a:pt x="86" y="49"/>
                    </a:lnTo>
                    <a:lnTo>
                      <a:pt x="79" y="58"/>
                    </a:lnTo>
                    <a:lnTo>
                      <a:pt x="82" y="60"/>
                    </a:lnTo>
                    <a:lnTo>
                      <a:pt x="79" y="56"/>
                    </a:lnTo>
                    <a:lnTo>
                      <a:pt x="72" y="64"/>
                    </a:lnTo>
                    <a:lnTo>
                      <a:pt x="65" y="67"/>
                    </a:lnTo>
                    <a:lnTo>
                      <a:pt x="66" y="71"/>
                    </a:lnTo>
                    <a:lnTo>
                      <a:pt x="66" y="67"/>
                    </a:lnTo>
                    <a:lnTo>
                      <a:pt x="58" y="69"/>
                    </a:lnTo>
                    <a:lnTo>
                      <a:pt x="39" y="73"/>
                    </a:lnTo>
                    <a:lnTo>
                      <a:pt x="14" y="76"/>
                    </a:lnTo>
                    <a:lnTo>
                      <a:pt x="12" y="76"/>
                    </a:lnTo>
                    <a:lnTo>
                      <a:pt x="11" y="78"/>
                    </a:lnTo>
                    <a:lnTo>
                      <a:pt x="11" y="80"/>
                    </a:lnTo>
                    <a:lnTo>
                      <a:pt x="9" y="93"/>
                    </a:lnTo>
                    <a:lnTo>
                      <a:pt x="7" y="105"/>
                    </a:lnTo>
                    <a:lnTo>
                      <a:pt x="4" y="125"/>
                    </a:lnTo>
                    <a:lnTo>
                      <a:pt x="2" y="140"/>
                    </a:lnTo>
                    <a:lnTo>
                      <a:pt x="0" y="151"/>
                    </a:lnTo>
                    <a:lnTo>
                      <a:pt x="0" y="152"/>
                    </a:lnTo>
                    <a:lnTo>
                      <a:pt x="2" y="162"/>
                    </a:lnTo>
                    <a:lnTo>
                      <a:pt x="4" y="163"/>
                    </a:lnTo>
                    <a:lnTo>
                      <a:pt x="9" y="172"/>
                    </a:lnTo>
                    <a:lnTo>
                      <a:pt x="19" y="183"/>
                    </a:lnTo>
                    <a:lnTo>
                      <a:pt x="19" y="185"/>
                    </a:lnTo>
                    <a:lnTo>
                      <a:pt x="37" y="200"/>
                    </a:lnTo>
                    <a:lnTo>
                      <a:pt x="39" y="196"/>
                    </a:lnTo>
                    <a:lnTo>
                      <a:pt x="35" y="198"/>
                    </a:lnTo>
                    <a:lnTo>
                      <a:pt x="37" y="207"/>
                    </a:lnTo>
                    <a:lnTo>
                      <a:pt x="42" y="218"/>
                    </a:lnTo>
                    <a:lnTo>
                      <a:pt x="53" y="241"/>
                    </a:lnTo>
                    <a:lnTo>
                      <a:pt x="54" y="243"/>
                    </a:lnTo>
                    <a:lnTo>
                      <a:pt x="58" y="254"/>
                    </a:lnTo>
                    <a:lnTo>
                      <a:pt x="63" y="261"/>
                    </a:lnTo>
                    <a:lnTo>
                      <a:pt x="65" y="267"/>
                    </a:lnTo>
                    <a:lnTo>
                      <a:pt x="66" y="269"/>
                    </a:lnTo>
                    <a:lnTo>
                      <a:pt x="68" y="270"/>
                    </a:lnTo>
                    <a:lnTo>
                      <a:pt x="70" y="270"/>
                    </a:lnTo>
                    <a:lnTo>
                      <a:pt x="72" y="270"/>
                    </a:lnTo>
                    <a:lnTo>
                      <a:pt x="73" y="269"/>
                    </a:lnTo>
                    <a:lnTo>
                      <a:pt x="73" y="267"/>
                    </a:lnTo>
                    <a:lnTo>
                      <a:pt x="75" y="269"/>
                    </a:lnTo>
                    <a:lnTo>
                      <a:pt x="77" y="260"/>
                    </a:lnTo>
                    <a:lnTo>
                      <a:pt x="79" y="252"/>
                    </a:lnTo>
                    <a:lnTo>
                      <a:pt x="75" y="250"/>
                    </a:lnTo>
                    <a:lnTo>
                      <a:pt x="79" y="254"/>
                    </a:lnTo>
                    <a:lnTo>
                      <a:pt x="84" y="245"/>
                    </a:lnTo>
                    <a:lnTo>
                      <a:pt x="80" y="241"/>
                    </a:lnTo>
                    <a:lnTo>
                      <a:pt x="82" y="245"/>
                    </a:lnTo>
                    <a:lnTo>
                      <a:pt x="80" y="247"/>
                    </a:lnTo>
                    <a:lnTo>
                      <a:pt x="87" y="243"/>
                    </a:lnTo>
                    <a:lnTo>
                      <a:pt x="86" y="240"/>
                    </a:lnTo>
                    <a:lnTo>
                      <a:pt x="86" y="243"/>
                    </a:lnTo>
                    <a:lnTo>
                      <a:pt x="91" y="247"/>
                    </a:lnTo>
                    <a:lnTo>
                      <a:pt x="93" y="241"/>
                    </a:lnTo>
                    <a:lnTo>
                      <a:pt x="89" y="245"/>
                    </a:lnTo>
                    <a:lnTo>
                      <a:pt x="96" y="250"/>
                    </a:lnTo>
                    <a:lnTo>
                      <a:pt x="98" y="247"/>
                    </a:lnTo>
                    <a:lnTo>
                      <a:pt x="94" y="250"/>
                    </a:lnTo>
                    <a:lnTo>
                      <a:pt x="101" y="260"/>
                    </a:lnTo>
                    <a:lnTo>
                      <a:pt x="105" y="256"/>
                    </a:lnTo>
                    <a:lnTo>
                      <a:pt x="100" y="258"/>
                    </a:lnTo>
                    <a:lnTo>
                      <a:pt x="112" y="280"/>
                    </a:lnTo>
                    <a:lnTo>
                      <a:pt x="113" y="281"/>
                    </a:lnTo>
                    <a:lnTo>
                      <a:pt x="115" y="281"/>
                    </a:lnTo>
                    <a:lnTo>
                      <a:pt x="117" y="281"/>
                    </a:lnTo>
                    <a:lnTo>
                      <a:pt x="119" y="280"/>
                    </a:lnTo>
                    <a:lnTo>
                      <a:pt x="120" y="280"/>
                    </a:lnTo>
                    <a:lnTo>
                      <a:pt x="124" y="265"/>
                    </a:lnTo>
                    <a:lnTo>
                      <a:pt x="126" y="252"/>
                    </a:lnTo>
                    <a:lnTo>
                      <a:pt x="127" y="229"/>
                    </a:lnTo>
                    <a:lnTo>
                      <a:pt x="127" y="227"/>
                    </a:lnTo>
                    <a:lnTo>
                      <a:pt x="127" y="207"/>
                    </a:lnTo>
                    <a:lnTo>
                      <a:pt x="127" y="189"/>
                    </a:lnTo>
                    <a:lnTo>
                      <a:pt x="122" y="191"/>
                    </a:lnTo>
                    <a:lnTo>
                      <a:pt x="127" y="191"/>
                    </a:lnTo>
                    <a:lnTo>
                      <a:pt x="129" y="180"/>
                    </a:lnTo>
                    <a:lnTo>
                      <a:pt x="126" y="178"/>
                    </a:lnTo>
                    <a:lnTo>
                      <a:pt x="129" y="182"/>
                    </a:lnTo>
                    <a:lnTo>
                      <a:pt x="133" y="176"/>
                    </a:lnTo>
                    <a:lnTo>
                      <a:pt x="129" y="174"/>
                    </a:lnTo>
                    <a:lnTo>
                      <a:pt x="131" y="178"/>
                    </a:lnTo>
                    <a:lnTo>
                      <a:pt x="129" y="178"/>
                    </a:lnTo>
                    <a:lnTo>
                      <a:pt x="134" y="176"/>
                    </a:lnTo>
                    <a:lnTo>
                      <a:pt x="141" y="174"/>
                    </a:lnTo>
                    <a:lnTo>
                      <a:pt x="141" y="171"/>
                    </a:lnTo>
                    <a:lnTo>
                      <a:pt x="140" y="174"/>
                    </a:lnTo>
                    <a:lnTo>
                      <a:pt x="150" y="176"/>
                    </a:lnTo>
                    <a:lnTo>
                      <a:pt x="162" y="178"/>
                    </a:lnTo>
                    <a:lnTo>
                      <a:pt x="178" y="183"/>
                    </a:lnTo>
                    <a:lnTo>
                      <a:pt x="178" y="182"/>
                    </a:lnTo>
                    <a:lnTo>
                      <a:pt x="180" y="182"/>
                    </a:lnTo>
                    <a:lnTo>
                      <a:pt x="181" y="180"/>
                    </a:lnTo>
                    <a:lnTo>
                      <a:pt x="181" y="178"/>
                    </a:lnTo>
                    <a:lnTo>
                      <a:pt x="183" y="176"/>
                    </a:lnTo>
                    <a:lnTo>
                      <a:pt x="181" y="176"/>
                    </a:lnTo>
                    <a:lnTo>
                      <a:pt x="180" y="172"/>
                    </a:lnTo>
                    <a:lnTo>
                      <a:pt x="180" y="171"/>
                    </a:lnTo>
                    <a:lnTo>
                      <a:pt x="174" y="160"/>
                    </a:lnTo>
                    <a:lnTo>
                      <a:pt x="166" y="149"/>
                    </a:lnTo>
                    <a:lnTo>
                      <a:pt x="164" y="147"/>
                    </a:lnTo>
                    <a:lnTo>
                      <a:pt x="159" y="143"/>
                    </a:lnTo>
                    <a:lnTo>
                      <a:pt x="157" y="142"/>
                    </a:lnTo>
                    <a:lnTo>
                      <a:pt x="154" y="140"/>
                    </a:lnTo>
                    <a:lnTo>
                      <a:pt x="152" y="143"/>
                    </a:lnTo>
                    <a:lnTo>
                      <a:pt x="155" y="140"/>
                    </a:lnTo>
                    <a:lnTo>
                      <a:pt x="152" y="138"/>
                    </a:lnTo>
                    <a:lnTo>
                      <a:pt x="150" y="136"/>
                    </a:lnTo>
                    <a:lnTo>
                      <a:pt x="145" y="134"/>
                    </a:lnTo>
                    <a:lnTo>
                      <a:pt x="131" y="131"/>
                    </a:lnTo>
                    <a:lnTo>
                      <a:pt x="119" y="129"/>
                    </a:lnTo>
                    <a:lnTo>
                      <a:pt x="113" y="129"/>
                    </a:lnTo>
                    <a:lnTo>
                      <a:pt x="112" y="129"/>
                    </a:lnTo>
                    <a:lnTo>
                      <a:pt x="108" y="129"/>
                    </a:lnTo>
                    <a:lnTo>
                      <a:pt x="108" y="132"/>
                    </a:lnTo>
                    <a:lnTo>
                      <a:pt x="112" y="131"/>
                    </a:lnTo>
                    <a:lnTo>
                      <a:pt x="110" y="129"/>
                    </a:lnTo>
                    <a:lnTo>
                      <a:pt x="108" y="129"/>
                    </a:lnTo>
                    <a:lnTo>
                      <a:pt x="113" y="132"/>
                    </a:lnTo>
                    <a:lnTo>
                      <a:pt x="108" y="120"/>
                    </a:lnTo>
                    <a:lnTo>
                      <a:pt x="107" y="113"/>
                    </a:lnTo>
                    <a:lnTo>
                      <a:pt x="105" y="109"/>
                    </a:lnTo>
                    <a:lnTo>
                      <a:pt x="105" y="103"/>
                    </a:lnTo>
                    <a:lnTo>
                      <a:pt x="100" y="105"/>
                    </a:lnTo>
                    <a:lnTo>
                      <a:pt x="105" y="105"/>
                    </a:lnTo>
                    <a:lnTo>
                      <a:pt x="105" y="100"/>
                    </a:lnTo>
                    <a:lnTo>
                      <a:pt x="105" y="91"/>
                    </a:lnTo>
                    <a:lnTo>
                      <a:pt x="105" y="78"/>
                    </a:lnTo>
                    <a:lnTo>
                      <a:pt x="105" y="69"/>
                    </a:lnTo>
                    <a:lnTo>
                      <a:pt x="105" y="67"/>
                    </a:lnTo>
                    <a:lnTo>
                      <a:pt x="107" y="56"/>
                    </a:lnTo>
                    <a:lnTo>
                      <a:pt x="98" y="56"/>
                    </a:lnTo>
                    <a:lnTo>
                      <a:pt x="96" y="69"/>
                    </a:lnTo>
                    <a:lnTo>
                      <a:pt x="101" y="67"/>
                    </a:lnTo>
                    <a:lnTo>
                      <a:pt x="96" y="67"/>
                    </a:lnTo>
                    <a:lnTo>
                      <a:pt x="96" y="76"/>
                    </a:lnTo>
                    <a:lnTo>
                      <a:pt x="96" y="89"/>
                    </a:lnTo>
                    <a:lnTo>
                      <a:pt x="96" y="98"/>
                    </a:lnTo>
                    <a:lnTo>
                      <a:pt x="96" y="103"/>
                    </a:lnTo>
                    <a:lnTo>
                      <a:pt x="96" y="105"/>
                    </a:lnTo>
                    <a:lnTo>
                      <a:pt x="96" y="111"/>
                    </a:lnTo>
                    <a:lnTo>
                      <a:pt x="98" y="114"/>
                    </a:lnTo>
                    <a:lnTo>
                      <a:pt x="100" y="122"/>
                    </a:lnTo>
                    <a:lnTo>
                      <a:pt x="105" y="134"/>
                    </a:lnTo>
                    <a:lnTo>
                      <a:pt x="107" y="136"/>
                    </a:lnTo>
                    <a:lnTo>
                      <a:pt x="108" y="136"/>
                    </a:lnTo>
                    <a:lnTo>
                      <a:pt x="108" y="138"/>
                    </a:lnTo>
                    <a:lnTo>
                      <a:pt x="113" y="138"/>
                    </a:lnTo>
                    <a:lnTo>
                      <a:pt x="112" y="132"/>
                    </a:lnTo>
                    <a:lnTo>
                      <a:pt x="112" y="138"/>
                    </a:lnTo>
                    <a:lnTo>
                      <a:pt x="117" y="138"/>
                    </a:lnTo>
                    <a:lnTo>
                      <a:pt x="129" y="140"/>
                    </a:lnTo>
                    <a:lnTo>
                      <a:pt x="143" y="143"/>
                    </a:lnTo>
                    <a:lnTo>
                      <a:pt x="148" y="145"/>
                    </a:lnTo>
                    <a:lnTo>
                      <a:pt x="148" y="142"/>
                    </a:lnTo>
                    <a:lnTo>
                      <a:pt x="147" y="145"/>
                    </a:lnTo>
                    <a:lnTo>
                      <a:pt x="150" y="147"/>
                    </a:lnTo>
                    <a:lnTo>
                      <a:pt x="152" y="149"/>
                    </a:lnTo>
                    <a:lnTo>
                      <a:pt x="155" y="151"/>
                    </a:lnTo>
                    <a:lnTo>
                      <a:pt x="157" y="147"/>
                    </a:lnTo>
                    <a:lnTo>
                      <a:pt x="154" y="151"/>
                    </a:lnTo>
                    <a:lnTo>
                      <a:pt x="159" y="154"/>
                    </a:lnTo>
                    <a:lnTo>
                      <a:pt x="162" y="151"/>
                    </a:lnTo>
                    <a:lnTo>
                      <a:pt x="159" y="154"/>
                    </a:lnTo>
                    <a:lnTo>
                      <a:pt x="167" y="165"/>
                    </a:lnTo>
                    <a:lnTo>
                      <a:pt x="173" y="176"/>
                    </a:lnTo>
                    <a:lnTo>
                      <a:pt x="176" y="172"/>
                    </a:lnTo>
                    <a:lnTo>
                      <a:pt x="171" y="174"/>
                    </a:lnTo>
                    <a:lnTo>
                      <a:pt x="173" y="178"/>
                    </a:lnTo>
                    <a:lnTo>
                      <a:pt x="174" y="180"/>
                    </a:lnTo>
                    <a:lnTo>
                      <a:pt x="178" y="174"/>
                    </a:lnTo>
                    <a:lnTo>
                      <a:pt x="176" y="174"/>
                    </a:lnTo>
                    <a:lnTo>
                      <a:pt x="174" y="176"/>
                    </a:lnTo>
                    <a:lnTo>
                      <a:pt x="174" y="178"/>
                    </a:lnTo>
                    <a:lnTo>
                      <a:pt x="178" y="178"/>
                    </a:lnTo>
                    <a:lnTo>
                      <a:pt x="180" y="174"/>
                    </a:lnTo>
                    <a:lnTo>
                      <a:pt x="164" y="169"/>
                    </a:lnTo>
                    <a:lnTo>
                      <a:pt x="152" y="167"/>
                    </a:lnTo>
                    <a:lnTo>
                      <a:pt x="141" y="165"/>
                    </a:lnTo>
                    <a:lnTo>
                      <a:pt x="140" y="165"/>
                    </a:lnTo>
                    <a:lnTo>
                      <a:pt x="133" y="167"/>
                    </a:lnTo>
                    <a:lnTo>
                      <a:pt x="127" y="169"/>
                    </a:lnTo>
                    <a:lnTo>
                      <a:pt x="126" y="171"/>
                    </a:lnTo>
                    <a:lnTo>
                      <a:pt x="122" y="176"/>
                    </a:lnTo>
                    <a:lnTo>
                      <a:pt x="120" y="178"/>
                    </a:lnTo>
                    <a:lnTo>
                      <a:pt x="119" y="189"/>
                    </a:lnTo>
                    <a:lnTo>
                      <a:pt x="119" y="191"/>
                    </a:lnTo>
                    <a:lnTo>
                      <a:pt x="119" y="209"/>
                    </a:lnTo>
                    <a:lnTo>
                      <a:pt x="119" y="229"/>
                    </a:lnTo>
                    <a:lnTo>
                      <a:pt x="122" y="229"/>
                    </a:lnTo>
                    <a:lnTo>
                      <a:pt x="119" y="227"/>
                    </a:lnTo>
                    <a:lnTo>
                      <a:pt x="117" y="250"/>
                    </a:lnTo>
                    <a:lnTo>
                      <a:pt x="115" y="263"/>
                    </a:lnTo>
                    <a:lnTo>
                      <a:pt x="112" y="278"/>
                    </a:lnTo>
                    <a:lnTo>
                      <a:pt x="119" y="276"/>
                    </a:lnTo>
                    <a:lnTo>
                      <a:pt x="117" y="274"/>
                    </a:lnTo>
                    <a:lnTo>
                      <a:pt x="115" y="274"/>
                    </a:lnTo>
                    <a:lnTo>
                      <a:pt x="113" y="274"/>
                    </a:lnTo>
                    <a:lnTo>
                      <a:pt x="112" y="276"/>
                    </a:lnTo>
                    <a:lnTo>
                      <a:pt x="115" y="278"/>
                    </a:lnTo>
                    <a:lnTo>
                      <a:pt x="119" y="276"/>
                    </a:lnTo>
                    <a:lnTo>
                      <a:pt x="108" y="256"/>
                    </a:lnTo>
                    <a:lnTo>
                      <a:pt x="108" y="254"/>
                    </a:lnTo>
                    <a:lnTo>
                      <a:pt x="101" y="245"/>
                    </a:lnTo>
                    <a:lnTo>
                      <a:pt x="101" y="243"/>
                    </a:lnTo>
                    <a:lnTo>
                      <a:pt x="94" y="238"/>
                    </a:lnTo>
                    <a:lnTo>
                      <a:pt x="93" y="238"/>
                    </a:lnTo>
                    <a:lnTo>
                      <a:pt x="87" y="234"/>
                    </a:lnTo>
                    <a:lnTo>
                      <a:pt x="86" y="234"/>
                    </a:lnTo>
                    <a:lnTo>
                      <a:pt x="79" y="238"/>
                    </a:lnTo>
                    <a:lnTo>
                      <a:pt x="77" y="238"/>
                    </a:lnTo>
                    <a:lnTo>
                      <a:pt x="77" y="240"/>
                    </a:lnTo>
                    <a:lnTo>
                      <a:pt x="72" y="249"/>
                    </a:lnTo>
                    <a:lnTo>
                      <a:pt x="70" y="250"/>
                    </a:lnTo>
                    <a:lnTo>
                      <a:pt x="68" y="258"/>
                    </a:lnTo>
                    <a:lnTo>
                      <a:pt x="66" y="267"/>
                    </a:lnTo>
                    <a:lnTo>
                      <a:pt x="73" y="265"/>
                    </a:lnTo>
                    <a:lnTo>
                      <a:pt x="72" y="263"/>
                    </a:lnTo>
                    <a:lnTo>
                      <a:pt x="70" y="263"/>
                    </a:lnTo>
                    <a:lnTo>
                      <a:pt x="68" y="263"/>
                    </a:lnTo>
                    <a:lnTo>
                      <a:pt x="66" y="265"/>
                    </a:lnTo>
                    <a:lnTo>
                      <a:pt x="66" y="267"/>
                    </a:lnTo>
                    <a:lnTo>
                      <a:pt x="70" y="267"/>
                    </a:lnTo>
                    <a:lnTo>
                      <a:pt x="73" y="265"/>
                    </a:lnTo>
                    <a:lnTo>
                      <a:pt x="72" y="261"/>
                    </a:lnTo>
                    <a:lnTo>
                      <a:pt x="70" y="256"/>
                    </a:lnTo>
                    <a:lnTo>
                      <a:pt x="65" y="249"/>
                    </a:lnTo>
                    <a:lnTo>
                      <a:pt x="61" y="238"/>
                    </a:lnTo>
                    <a:lnTo>
                      <a:pt x="58" y="240"/>
                    </a:lnTo>
                    <a:lnTo>
                      <a:pt x="61" y="240"/>
                    </a:lnTo>
                    <a:lnTo>
                      <a:pt x="51" y="216"/>
                    </a:lnTo>
                    <a:lnTo>
                      <a:pt x="46" y="205"/>
                    </a:lnTo>
                    <a:lnTo>
                      <a:pt x="44" y="196"/>
                    </a:lnTo>
                    <a:lnTo>
                      <a:pt x="42" y="194"/>
                    </a:lnTo>
                    <a:lnTo>
                      <a:pt x="42" y="192"/>
                    </a:lnTo>
                    <a:lnTo>
                      <a:pt x="25" y="178"/>
                    </a:lnTo>
                    <a:lnTo>
                      <a:pt x="23" y="182"/>
                    </a:lnTo>
                    <a:lnTo>
                      <a:pt x="26" y="178"/>
                    </a:lnTo>
                    <a:lnTo>
                      <a:pt x="16" y="167"/>
                    </a:lnTo>
                    <a:lnTo>
                      <a:pt x="11" y="158"/>
                    </a:lnTo>
                    <a:lnTo>
                      <a:pt x="7" y="160"/>
                    </a:lnTo>
                    <a:lnTo>
                      <a:pt x="11" y="160"/>
                    </a:lnTo>
                    <a:lnTo>
                      <a:pt x="9" y="151"/>
                    </a:lnTo>
                    <a:lnTo>
                      <a:pt x="5" y="151"/>
                    </a:lnTo>
                    <a:lnTo>
                      <a:pt x="9" y="152"/>
                    </a:lnTo>
                    <a:lnTo>
                      <a:pt x="11" y="142"/>
                    </a:lnTo>
                    <a:lnTo>
                      <a:pt x="12" y="127"/>
                    </a:lnTo>
                    <a:lnTo>
                      <a:pt x="16" y="107"/>
                    </a:lnTo>
                    <a:lnTo>
                      <a:pt x="18" y="94"/>
                    </a:lnTo>
                    <a:lnTo>
                      <a:pt x="19" y="80"/>
                    </a:lnTo>
                    <a:lnTo>
                      <a:pt x="14" y="83"/>
                    </a:lnTo>
                    <a:lnTo>
                      <a:pt x="16" y="83"/>
                    </a:lnTo>
                    <a:lnTo>
                      <a:pt x="18" y="82"/>
                    </a:lnTo>
                    <a:lnTo>
                      <a:pt x="18" y="80"/>
                    </a:lnTo>
                    <a:lnTo>
                      <a:pt x="14" y="80"/>
                    </a:lnTo>
                    <a:lnTo>
                      <a:pt x="16" y="85"/>
                    </a:lnTo>
                    <a:lnTo>
                      <a:pt x="40" y="82"/>
                    </a:lnTo>
                    <a:lnTo>
                      <a:pt x="59" y="78"/>
                    </a:lnTo>
                    <a:lnTo>
                      <a:pt x="68" y="76"/>
                    </a:lnTo>
                    <a:lnTo>
                      <a:pt x="70" y="74"/>
                    </a:lnTo>
                    <a:lnTo>
                      <a:pt x="77" y="71"/>
                    </a:lnTo>
                    <a:lnTo>
                      <a:pt x="84" y="64"/>
                    </a:lnTo>
                    <a:lnTo>
                      <a:pt x="86" y="64"/>
                    </a:lnTo>
                    <a:lnTo>
                      <a:pt x="93" y="54"/>
                    </a:lnTo>
                    <a:lnTo>
                      <a:pt x="91" y="54"/>
                    </a:lnTo>
                    <a:lnTo>
                      <a:pt x="89" y="51"/>
                    </a:lnTo>
                    <a:lnTo>
                      <a:pt x="91" y="56"/>
                    </a:lnTo>
                    <a:lnTo>
                      <a:pt x="112" y="45"/>
                    </a:lnTo>
                    <a:lnTo>
                      <a:pt x="113" y="45"/>
                    </a:lnTo>
                    <a:lnTo>
                      <a:pt x="133" y="34"/>
                    </a:lnTo>
                    <a:lnTo>
                      <a:pt x="150" y="24"/>
                    </a:lnTo>
                    <a:lnTo>
                      <a:pt x="169" y="7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</p:grpSp>
        <p:grpSp>
          <p:nvGrpSpPr>
            <p:cNvPr id="14" name="Group 22"/>
            <p:cNvGrpSpPr>
              <a:grpSpLocks/>
            </p:cNvGrpSpPr>
            <p:nvPr/>
          </p:nvGrpSpPr>
          <p:grpSpPr bwMode="auto">
            <a:xfrm>
              <a:off x="1107" y="2037"/>
              <a:ext cx="440" cy="939"/>
              <a:chOff x="1107" y="1318"/>
              <a:chExt cx="440" cy="939"/>
            </a:xfrm>
          </p:grpSpPr>
          <p:sp>
            <p:nvSpPr>
              <p:cNvPr id="56" name="Freeform 23"/>
              <p:cNvSpPr>
                <a:spLocks/>
              </p:cNvSpPr>
              <p:nvPr/>
            </p:nvSpPr>
            <p:spPr bwMode="auto">
              <a:xfrm>
                <a:off x="1107" y="1318"/>
                <a:ext cx="440" cy="939"/>
              </a:xfrm>
              <a:custGeom>
                <a:avLst/>
                <a:gdLst>
                  <a:gd name="T0" fmla="*/ 364 w 440"/>
                  <a:gd name="T1" fmla="*/ 850 h 939"/>
                  <a:gd name="T2" fmla="*/ 312 w 440"/>
                  <a:gd name="T3" fmla="*/ 752 h 939"/>
                  <a:gd name="T4" fmla="*/ 266 w 440"/>
                  <a:gd name="T5" fmla="*/ 559 h 939"/>
                  <a:gd name="T6" fmla="*/ 172 w 440"/>
                  <a:gd name="T7" fmla="*/ 296 h 939"/>
                  <a:gd name="T8" fmla="*/ 96 w 440"/>
                  <a:gd name="T9" fmla="*/ 155 h 939"/>
                  <a:gd name="T10" fmla="*/ 55 w 440"/>
                  <a:gd name="T11" fmla="*/ 26 h 939"/>
                  <a:gd name="T12" fmla="*/ 7 w 440"/>
                  <a:gd name="T13" fmla="*/ 13 h 939"/>
                  <a:gd name="T14" fmla="*/ 12 w 440"/>
                  <a:gd name="T15" fmla="*/ 91 h 939"/>
                  <a:gd name="T16" fmla="*/ 62 w 440"/>
                  <a:gd name="T17" fmla="*/ 109 h 939"/>
                  <a:gd name="T18" fmla="*/ 106 w 440"/>
                  <a:gd name="T19" fmla="*/ 95 h 939"/>
                  <a:gd name="T20" fmla="*/ 172 w 440"/>
                  <a:gd name="T21" fmla="*/ 96 h 939"/>
                  <a:gd name="T22" fmla="*/ 153 w 440"/>
                  <a:gd name="T23" fmla="*/ 200 h 939"/>
                  <a:gd name="T24" fmla="*/ 73 w 440"/>
                  <a:gd name="T25" fmla="*/ 274 h 939"/>
                  <a:gd name="T26" fmla="*/ 139 w 440"/>
                  <a:gd name="T27" fmla="*/ 316 h 939"/>
                  <a:gd name="T28" fmla="*/ 198 w 440"/>
                  <a:gd name="T29" fmla="*/ 298 h 939"/>
                  <a:gd name="T30" fmla="*/ 205 w 440"/>
                  <a:gd name="T31" fmla="*/ 274 h 939"/>
                  <a:gd name="T32" fmla="*/ 266 w 440"/>
                  <a:gd name="T33" fmla="*/ 285 h 939"/>
                  <a:gd name="T34" fmla="*/ 271 w 440"/>
                  <a:gd name="T35" fmla="*/ 343 h 939"/>
                  <a:gd name="T36" fmla="*/ 177 w 440"/>
                  <a:gd name="T37" fmla="*/ 334 h 939"/>
                  <a:gd name="T38" fmla="*/ 83 w 440"/>
                  <a:gd name="T39" fmla="*/ 361 h 939"/>
                  <a:gd name="T40" fmla="*/ 99 w 440"/>
                  <a:gd name="T41" fmla="*/ 430 h 939"/>
                  <a:gd name="T42" fmla="*/ 174 w 440"/>
                  <a:gd name="T43" fmla="*/ 418 h 939"/>
                  <a:gd name="T44" fmla="*/ 186 w 440"/>
                  <a:gd name="T45" fmla="*/ 416 h 939"/>
                  <a:gd name="T46" fmla="*/ 266 w 440"/>
                  <a:gd name="T47" fmla="*/ 456 h 939"/>
                  <a:gd name="T48" fmla="*/ 324 w 440"/>
                  <a:gd name="T49" fmla="*/ 470 h 939"/>
                  <a:gd name="T50" fmla="*/ 280 w 440"/>
                  <a:gd name="T51" fmla="*/ 498 h 939"/>
                  <a:gd name="T52" fmla="*/ 231 w 440"/>
                  <a:gd name="T53" fmla="*/ 487 h 939"/>
                  <a:gd name="T54" fmla="*/ 197 w 440"/>
                  <a:gd name="T55" fmla="*/ 474 h 939"/>
                  <a:gd name="T56" fmla="*/ 146 w 440"/>
                  <a:gd name="T57" fmla="*/ 501 h 939"/>
                  <a:gd name="T58" fmla="*/ 158 w 440"/>
                  <a:gd name="T59" fmla="*/ 567 h 939"/>
                  <a:gd name="T60" fmla="*/ 217 w 440"/>
                  <a:gd name="T61" fmla="*/ 547 h 939"/>
                  <a:gd name="T62" fmla="*/ 305 w 440"/>
                  <a:gd name="T63" fmla="*/ 539 h 939"/>
                  <a:gd name="T64" fmla="*/ 357 w 440"/>
                  <a:gd name="T65" fmla="*/ 588 h 939"/>
                  <a:gd name="T66" fmla="*/ 284 w 440"/>
                  <a:gd name="T67" fmla="*/ 574 h 939"/>
                  <a:gd name="T68" fmla="*/ 204 w 440"/>
                  <a:gd name="T69" fmla="*/ 588 h 939"/>
                  <a:gd name="T70" fmla="*/ 170 w 440"/>
                  <a:gd name="T71" fmla="*/ 657 h 939"/>
                  <a:gd name="T72" fmla="*/ 209 w 440"/>
                  <a:gd name="T73" fmla="*/ 686 h 939"/>
                  <a:gd name="T74" fmla="*/ 285 w 440"/>
                  <a:gd name="T75" fmla="*/ 657 h 939"/>
                  <a:gd name="T76" fmla="*/ 317 w 440"/>
                  <a:gd name="T77" fmla="*/ 585 h 939"/>
                  <a:gd name="T78" fmla="*/ 341 w 440"/>
                  <a:gd name="T79" fmla="*/ 625 h 939"/>
                  <a:gd name="T80" fmla="*/ 435 w 440"/>
                  <a:gd name="T81" fmla="*/ 646 h 939"/>
                  <a:gd name="T82" fmla="*/ 416 w 440"/>
                  <a:gd name="T83" fmla="*/ 674 h 939"/>
                  <a:gd name="T84" fmla="*/ 315 w 440"/>
                  <a:gd name="T85" fmla="*/ 648 h 939"/>
                  <a:gd name="T86" fmla="*/ 254 w 440"/>
                  <a:gd name="T87" fmla="*/ 636 h 939"/>
                  <a:gd name="T88" fmla="*/ 141 w 440"/>
                  <a:gd name="T89" fmla="*/ 657 h 939"/>
                  <a:gd name="T90" fmla="*/ 122 w 440"/>
                  <a:gd name="T91" fmla="*/ 708 h 939"/>
                  <a:gd name="T92" fmla="*/ 134 w 440"/>
                  <a:gd name="T93" fmla="*/ 770 h 939"/>
                  <a:gd name="T94" fmla="*/ 179 w 440"/>
                  <a:gd name="T95" fmla="*/ 788 h 939"/>
                  <a:gd name="T96" fmla="*/ 270 w 440"/>
                  <a:gd name="T97" fmla="*/ 788 h 939"/>
                  <a:gd name="T98" fmla="*/ 318 w 440"/>
                  <a:gd name="T99" fmla="*/ 752 h 939"/>
                  <a:gd name="T100" fmla="*/ 317 w 440"/>
                  <a:gd name="T101" fmla="*/ 697 h 939"/>
                  <a:gd name="T102" fmla="*/ 352 w 440"/>
                  <a:gd name="T103" fmla="*/ 714 h 939"/>
                  <a:gd name="T104" fmla="*/ 383 w 440"/>
                  <a:gd name="T105" fmla="*/ 744 h 939"/>
                  <a:gd name="T106" fmla="*/ 334 w 440"/>
                  <a:gd name="T107" fmla="*/ 797 h 939"/>
                  <a:gd name="T108" fmla="*/ 191 w 440"/>
                  <a:gd name="T109" fmla="*/ 788 h 939"/>
                  <a:gd name="T110" fmla="*/ 167 w 440"/>
                  <a:gd name="T111" fmla="*/ 913 h 939"/>
                  <a:gd name="T112" fmla="*/ 235 w 440"/>
                  <a:gd name="T113" fmla="*/ 937 h 939"/>
                  <a:gd name="T114" fmla="*/ 291 w 440"/>
                  <a:gd name="T115" fmla="*/ 824 h 939"/>
                  <a:gd name="T116" fmla="*/ 374 w 440"/>
                  <a:gd name="T117" fmla="*/ 835 h 939"/>
                  <a:gd name="T118" fmla="*/ 359 w 440"/>
                  <a:gd name="T119" fmla="*/ 881 h 939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w 440"/>
                  <a:gd name="T181" fmla="*/ 0 h 939"/>
                  <a:gd name="T182" fmla="*/ 440 w 440"/>
                  <a:gd name="T183" fmla="*/ 939 h 939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T180" t="T181" r="T182" b="T183"/>
                <a:pathLst>
                  <a:path w="440" h="939">
                    <a:moveTo>
                      <a:pt x="386" y="884"/>
                    </a:moveTo>
                    <a:lnTo>
                      <a:pt x="383" y="879"/>
                    </a:lnTo>
                    <a:lnTo>
                      <a:pt x="379" y="872"/>
                    </a:lnTo>
                    <a:lnTo>
                      <a:pt x="378" y="864"/>
                    </a:lnTo>
                    <a:lnTo>
                      <a:pt x="374" y="859"/>
                    </a:lnTo>
                    <a:lnTo>
                      <a:pt x="364" y="850"/>
                    </a:lnTo>
                    <a:lnTo>
                      <a:pt x="353" y="841"/>
                    </a:lnTo>
                    <a:lnTo>
                      <a:pt x="343" y="832"/>
                    </a:lnTo>
                    <a:lnTo>
                      <a:pt x="336" y="823"/>
                    </a:lnTo>
                    <a:lnTo>
                      <a:pt x="325" y="801"/>
                    </a:lnTo>
                    <a:lnTo>
                      <a:pt x="317" y="777"/>
                    </a:lnTo>
                    <a:lnTo>
                      <a:pt x="312" y="752"/>
                    </a:lnTo>
                    <a:lnTo>
                      <a:pt x="306" y="725"/>
                    </a:lnTo>
                    <a:lnTo>
                      <a:pt x="294" y="668"/>
                    </a:lnTo>
                    <a:lnTo>
                      <a:pt x="289" y="643"/>
                    </a:lnTo>
                    <a:lnTo>
                      <a:pt x="280" y="619"/>
                    </a:lnTo>
                    <a:lnTo>
                      <a:pt x="273" y="588"/>
                    </a:lnTo>
                    <a:lnTo>
                      <a:pt x="266" y="559"/>
                    </a:lnTo>
                    <a:lnTo>
                      <a:pt x="245" y="503"/>
                    </a:lnTo>
                    <a:lnTo>
                      <a:pt x="219" y="450"/>
                    </a:lnTo>
                    <a:lnTo>
                      <a:pt x="191" y="396"/>
                    </a:lnTo>
                    <a:lnTo>
                      <a:pt x="186" y="358"/>
                    </a:lnTo>
                    <a:lnTo>
                      <a:pt x="181" y="325"/>
                    </a:lnTo>
                    <a:lnTo>
                      <a:pt x="172" y="296"/>
                    </a:lnTo>
                    <a:lnTo>
                      <a:pt x="163" y="269"/>
                    </a:lnTo>
                    <a:lnTo>
                      <a:pt x="151" y="242"/>
                    </a:lnTo>
                    <a:lnTo>
                      <a:pt x="137" y="216"/>
                    </a:lnTo>
                    <a:lnTo>
                      <a:pt x="118" y="191"/>
                    </a:lnTo>
                    <a:lnTo>
                      <a:pt x="97" y="162"/>
                    </a:lnTo>
                    <a:lnTo>
                      <a:pt x="96" y="155"/>
                    </a:lnTo>
                    <a:lnTo>
                      <a:pt x="92" y="145"/>
                    </a:lnTo>
                    <a:lnTo>
                      <a:pt x="87" y="124"/>
                    </a:lnTo>
                    <a:lnTo>
                      <a:pt x="80" y="98"/>
                    </a:lnTo>
                    <a:lnTo>
                      <a:pt x="73" y="73"/>
                    </a:lnTo>
                    <a:lnTo>
                      <a:pt x="66" y="47"/>
                    </a:lnTo>
                    <a:lnTo>
                      <a:pt x="55" y="26"/>
                    </a:lnTo>
                    <a:lnTo>
                      <a:pt x="48" y="17"/>
                    </a:lnTo>
                    <a:lnTo>
                      <a:pt x="43" y="9"/>
                    </a:lnTo>
                    <a:lnTo>
                      <a:pt x="36" y="4"/>
                    </a:lnTo>
                    <a:lnTo>
                      <a:pt x="28" y="0"/>
                    </a:lnTo>
                    <a:lnTo>
                      <a:pt x="15" y="6"/>
                    </a:lnTo>
                    <a:lnTo>
                      <a:pt x="7" y="13"/>
                    </a:lnTo>
                    <a:lnTo>
                      <a:pt x="1" y="22"/>
                    </a:lnTo>
                    <a:lnTo>
                      <a:pt x="0" y="33"/>
                    </a:lnTo>
                    <a:lnTo>
                      <a:pt x="0" y="46"/>
                    </a:lnTo>
                    <a:lnTo>
                      <a:pt x="1" y="56"/>
                    </a:lnTo>
                    <a:lnTo>
                      <a:pt x="8" y="84"/>
                    </a:lnTo>
                    <a:lnTo>
                      <a:pt x="12" y="91"/>
                    </a:lnTo>
                    <a:lnTo>
                      <a:pt x="19" y="95"/>
                    </a:lnTo>
                    <a:lnTo>
                      <a:pt x="28" y="100"/>
                    </a:lnTo>
                    <a:lnTo>
                      <a:pt x="38" y="104"/>
                    </a:lnTo>
                    <a:lnTo>
                      <a:pt x="48" y="106"/>
                    </a:lnTo>
                    <a:lnTo>
                      <a:pt x="55" y="107"/>
                    </a:lnTo>
                    <a:lnTo>
                      <a:pt x="62" y="109"/>
                    </a:lnTo>
                    <a:lnTo>
                      <a:pt x="64" y="109"/>
                    </a:lnTo>
                    <a:lnTo>
                      <a:pt x="73" y="106"/>
                    </a:lnTo>
                    <a:lnTo>
                      <a:pt x="80" y="104"/>
                    </a:lnTo>
                    <a:lnTo>
                      <a:pt x="90" y="98"/>
                    </a:lnTo>
                    <a:lnTo>
                      <a:pt x="99" y="96"/>
                    </a:lnTo>
                    <a:lnTo>
                      <a:pt x="106" y="95"/>
                    </a:lnTo>
                    <a:lnTo>
                      <a:pt x="115" y="93"/>
                    </a:lnTo>
                    <a:lnTo>
                      <a:pt x="129" y="93"/>
                    </a:lnTo>
                    <a:lnTo>
                      <a:pt x="136" y="95"/>
                    </a:lnTo>
                    <a:lnTo>
                      <a:pt x="146" y="95"/>
                    </a:lnTo>
                    <a:lnTo>
                      <a:pt x="158" y="96"/>
                    </a:lnTo>
                    <a:lnTo>
                      <a:pt x="172" y="96"/>
                    </a:lnTo>
                    <a:lnTo>
                      <a:pt x="177" y="113"/>
                    </a:lnTo>
                    <a:lnTo>
                      <a:pt x="181" y="127"/>
                    </a:lnTo>
                    <a:lnTo>
                      <a:pt x="183" y="153"/>
                    </a:lnTo>
                    <a:lnTo>
                      <a:pt x="177" y="173"/>
                    </a:lnTo>
                    <a:lnTo>
                      <a:pt x="169" y="189"/>
                    </a:lnTo>
                    <a:lnTo>
                      <a:pt x="153" y="200"/>
                    </a:lnTo>
                    <a:lnTo>
                      <a:pt x="134" y="207"/>
                    </a:lnTo>
                    <a:lnTo>
                      <a:pt x="111" y="213"/>
                    </a:lnTo>
                    <a:lnTo>
                      <a:pt x="83" y="216"/>
                    </a:lnTo>
                    <a:lnTo>
                      <a:pt x="75" y="245"/>
                    </a:lnTo>
                    <a:lnTo>
                      <a:pt x="73" y="260"/>
                    </a:lnTo>
                    <a:lnTo>
                      <a:pt x="73" y="274"/>
                    </a:lnTo>
                    <a:lnTo>
                      <a:pt x="76" y="289"/>
                    </a:lnTo>
                    <a:lnTo>
                      <a:pt x="82" y="300"/>
                    </a:lnTo>
                    <a:lnTo>
                      <a:pt x="94" y="311"/>
                    </a:lnTo>
                    <a:lnTo>
                      <a:pt x="109" y="318"/>
                    </a:lnTo>
                    <a:lnTo>
                      <a:pt x="125" y="316"/>
                    </a:lnTo>
                    <a:lnTo>
                      <a:pt x="139" y="316"/>
                    </a:lnTo>
                    <a:lnTo>
                      <a:pt x="151" y="314"/>
                    </a:lnTo>
                    <a:lnTo>
                      <a:pt x="162" y="312"/>
                    </a:lnTo>
                    <a:lnTo>
                      <a:pt x="179" y="309"/>
                    </a:lnTo>
                    <a:lnTo>
                      <a:pt x="190" y="305"/>
                    </a:lnTo>
                    <a:lnTo>
                      <a:pt x="197" y="302"/>
                    </a:lnTo>
                    <a:lnTo>
                      <a:pt x="198" y="298"/>
                    </a:lnTo>
                    <a:lnTo>
                      <a:pt x="200" y="292"/>
                    </a:lnTo>
                    <a:lnTo>
                      <a:pt x="198" y="289"/>
                    </a:lnTo>
                    <a:lnTo>
                      <a:pt x="195" y="282"/>
                    </a:lnTo>
                    <a:lnTo>
                      <a:pt x="195" y="278"/>
                    </a:lnTo>
                    <a:lnTo>
                      <a:pt x="198" y="276"/>
                    </a:lnTo>
                    <a:lnTo>
                      <a:pt x="205" y="274"/>
                    </a:lnTo>
                    <a:lnTo>
                      <a:pt x="216" y="274"/>
                    </a:lnTo>
                    <a:lnTo>
                      <a:pt x="231" y="274"/>
                    </a:lnTo>
                    <a:lnTo>
                      <a:pt x="242" y="276"/>
                    </a:lnTo>
                    <a:lnTo>
                      <a:pt x="254" y="276"/>
                    </a:lnTo>
                    <a:lnTo>
                      <a:pt x="261" y="280"/>
                    </a:lnTo>
                    <a:lnTo>
                      <a:pt x="266" y="285"/>
                    </a:lnTo>
                    <a:lnTo>
                      <a:pt x="277" y="300"/>
                    </a:lnTo>
                    <a:lnTo>
                      <a:pt x="284" y="312"/>
                    </a:lnTo>
                    <a:lnTo>
                      <a:pt x="285" y="316"/>
                    </a:lnTo>
                    <a:lnTo>
                      <a:pt x="285" y="318"/>
                    </a:lnTo>
                    <a:lnTo>
                      <a:pt x="280" y="332"/>
                    </a:lnTo>
                    <a:lnTo>
                      <a:pt x="271" y="343"/>
                    </a:lnTo>
                    <a:lnTo>
                      <a:pt x="261" y="347"/>
                    </a:lnTo>
                    <a:lnTo>
                      <a:pt x="249" y="347"/>
                    </a:lnTo>
                    <a:lnTo>
                      <a:pt x="235" y="345"/>
                    </a:lnTo>
                    <a:lnTo>
                      <a:pt x="221" y="341"/>
                    </a:lnTo>
                    <a:lnTo>
                      <a:pt x="191" y="331"/>
                    </a:lnTo>
                    <a:lnTo>
                      <a:pt x="177" y="334"/>
                    </a:lnTo>
                    <a:lnTo>
                      <a:pt x="162" y="336"/>
                    </a:lnTo>
                    <a:lnTo>
                      <a:pt x="132" y="338"/>
                    </a:lnTo>
                    <a:lnTo>
                      <a:pt x="118" y="340"/>
                    </a:lnTo>
                    <a:lnTo>
                      <a:pt x="106" y="343"/>
                    </a:lnTo>
                    <a:lnTo>
                      <a:pt x="94" y="351"/>
                    </a:lnTo>
                    <a:lnTo>
                      <a:pt x="83" y="361"/>
                    </a:lnTo>
                    <a:lnTo>
                      <a:pt x="85" y="376"/>
                    </a:lnTo>
                    <a:lnTo>
                      <a:pt x="85" y="389"/>
                    </a:lnTo>
                    <a:lnTo>
                      <a:pt x="87" y="400"/>
                    </a:lnTo>
                    <a:lnTo>
                      <a:pt x="89" y="409"/>
                    </a:lnTo>
                    <a:lnTo>
                      <a:pt x="94" y="421"/>
                    </a:lnTo>
                    <a:lnTo>
                      <a:pt x="99" y="430"/>
                    </a:lnTo>
                    <a:lnTo>
                      <a:pt x="109" y="434"/>
                    </a:lnTo>
                    <a:lnTo>
                      <a:pt x="125" y="434"/>
                    </a:lnTo>
                    <a:lnTo>
                      <a:pt x="146" y="430"/>
                    </a:lnTo>
                    <a:lnTo>
                      <a:pt x="158" y="429"/>
                    </a:lnTo>
                    <a:lnTo>
                      <a:pt x="172" y="427"/>
                    </a:lnTo>
                    <a:lnTo>
                      <a:pt x="174" y="418"/>
                    </a:lnTo>
                    <a:lnTo>
                      <a:pt x="176" y="410"/>
                    </a:lnTo>
                    <a:lnTo>
                      <a:pt x="177" y="407"/>
                    </a:lnTo>
                    <a:lnTo>
                      <a:pt x="179" y="405"/>
                    </a:lnTo>
                    <a:lnTo>
                      <a:pt x="181" y="405"/>
                    </a:lnTo>
                    <a:lnTo>
                      <a:pt x="183" y="407"/>
                    </a:lnTo>
                    <a:lnTo>
                      <a:pt x="186" y="416"/>
                    </a:lnTo>
                    <a:lnTo>
                      <a:pt x="191" y="429"/>
                    </a:lnTo>
                    <a:lnTo>
                      <a:pt x="198" y="443"/>
                    </a:lnTo>
                    <a:lnTo>
                      <a:pt x="205" y="458"/>
                    </a:lnTo>
                    <a:lnTo>
                      <a:pt x="216" y="469"/>
                    </a:lnTo>
                    <a:lnTo>
                      <a:pt x="242" y="463"/>
                    </a:lnTo>
                    <a:lnTo>
                      <a:pt x="266" y="456"/>
                    </a:lnTo>
                    <a:lnTo>
                      <a:pt x="289" y="445"/>
                    </a:lnTo>
                    <a:lnTo>
                      <a:pt x="312" y="432"/>
                    </a:lnTo>
                    <a:lnTo>
                      <a:pt x="317" y="443"/>
                    </a:lnTo>
                    <a:lnTo>
                      <a:pt x="322" y="454"/>
                    </a:lnTo>
                    <a:lnTo>
                      <a:pt x="324" y="463"/>
                    </a:lnTo>
                    <a:lnTo>
                      <a:pt x="324" y="470"/>
                    </a:lnTo>
                    <a:lnTo>
                      <a:pt x="320" y="478"/>
                    </a:lnTo>
                    <a:lnTo>
                      <a:pt x="315" y="485"/>
                    </a:lnTo>
                    <a:lnTo>
                      <a:pt x="308" y="492"/>
                    </a:lnTo>
                    <a:lnTo>
                      <a:pt x="298" y="499"/>
                    </a:lnTo>
                    <a:lnTo>
                      <a:pt x="289" y="498"/>
                    </a:lnTo>
                    <a:lnTo>
                      <a:pt x="280" y="498"/>
                    </a:lnTo>
                    <a:lnTo>
                      <a:pt x="268" y="496"/>
                    </a:lnTo>
                    <a:lnTo>
                      <a:pt x="261" y="496"/>
                    </a:lnTo>
                    <a:lnTo>
                      <a:pt x="254" y="494"/>
                    </a:lnTo>
                    <a:lnTo>
                      <a:pt x="249" y="494"/>
                    </a:lnTo>
                    <a:lnTo>
                      <a:pt x="242" y="490"/>
                    </a:lnTo>
                    <a:lnTo>
                      <a:pt x="231" y="487"/>
                    </a:lnTo>
                    <a:lnTo>
                      <a:pt x="224" y="485"/>
                    </a:lnTo>
                    <a:lnTo>
                      <a:pt x="216" y="481"/>
                    </a:lnTo>
                    <a:lnTo>
                      <a:pt x="210" y="479"/>
                    </a:lnTo>
                    <a:lnTo>
                      <a:pt x="204" y="478"/>
                    </a:lnTo>
                    <a:lnTo>
                      <a:pt x="198" y="476"/>
                    </a:lnTo>
                    <a:lnTo>
                      <a:pt x="197" y="474"/>
                    </a:lnTo>
                    <a:lnTo>
                      <a:pt x="184" y="478"/>
                    </a:lnTo>
                    <a:lnTo>
                      <a:pt x="174" y="479"/>
                    </a:lnTo>
                    <a:lnTo>
                      <a:pt x="165" y="483"/>
                    </a:lnTo>
                    <a:lnTo>
                      <a:pt x="158" y="489"/>
                    </a:lnTo>
                    <a:lnTo>
                      <a:pt x="153" y="494"/>
                    </a:lnTo>
                    <a:lnTo>
                      <a:pt x="146" y="501"/>
                    </a:lnTo>
                    <a:lnTo>
                      <a:pt x="141" y="510"/>
                    </a:lnTo>
                    <a:lnTo>
                      <a:pt x="134" y="523"/>
                    </a:lnTo>
                    <a:lnTo>
                      <a:pt x="141" y="541"/>
                    </a:lnTo>
                    <a:lnTo>
                      <a:pt x="146" y="554"/>
                    </a:lnTo>
                    <a:lnTo>
                      <a:pt x="151" y="561"/>
                    </a:lnTo>
                    <a:lnTo>
                      <a:pt x="158" y="567"/>
                    </a:lnTo>
                    <a:lnTo>
                      <a:pt x="167" y="568"/>
                    </a:lnTo>
                    <a:lnTo>
                      <a:pt x="177" y="568"/>
                    </a:lnTo>
                    <a:lnTo>
                      <a:pt x="191" y="567"/>
                    </a:lnTo>
                    <a:lnTo>
                      <a:pt x="210" y="565"/>
                    </a:lnTo>
                    <a:lnTo>
                      <a:pt x="214" y="554"/>
                    </a:lnTo>
                    <a:lnTo>
                      <a:pt x="217" y="547"/>
                    </a:lnTo>
                    <a:lnTo>
                      <a:pt x="223" y="541"/>
                    </a:lnTo>
                    <a:lnTo>
                      <a:pt x="230" y="536"/>
                    </a:lnTo>
                    <a:lnTo>
                      <a:pt x="245" y="532"/>
                    </a:lnTo>
                    <a:lnTo>
                      <a:pt x="263" y="532"/>
                    </a:lnTo>
                    <a:lnTo>
                      <a:pt x="284" y="534"/>
                    </a:lnTo>
                    <a:lnTo>
                      <a:pt x="305" y="539"/>
                    </a:lnTo>
                    <a:lnTo>
                      <a:pt x="327" y="543"/>
                    </a:lnTo>
                    <a:lnTo>
                      <a:pt x="348" y="547"/>
                    </a:lnTo>
                    <a:lnTo>
                      <a:pt x="357" y="563"/>
                    </a:lnTo>
                    <a:lnTo>
                      <a:pt x="362" y="576"/>
                    </a:lnTo>
                    <a:lnTo>
                      <a:pt x="362" y="583"/>
                    </a:lnTo>
                    <a:lnTo>
                      <a:pt x="357" y="588"/>
                    </a:lnTo>
                    <a:lnTo>
                      <a:pt x="348" y="592"/>
                    </a:lnTo>
                    <a:lnTo>
                      <a:pt x="338" y="592"/>
                    </a:lnTo>
                    <a:lnTo>
                      <a:pt x="322" y="590"/>
                    </a:lnTo>
                    <a:lnTo>
                      <a:pt x="305" y="588"/>
                    </a:lnTo>
                    <a:lnTo>
                      <a:pt x="294" y="577"/>
                    </a:lnTo>
                    <a:lnTo>
                      <a:pt x="284" y="574"/>
                    </a:lnTo>
                    <a:lnTo>
                      <a:pt x="271" y="572"/>
                    </a:lnTo>
                    <a:lnTo>
                      <a:pt x="259" y="574"/>
                    </a:lnTo>
                    <a:lnTo>
                      <a:pt x="245" y="577"/>
                    </a:lnTo>
                    <a:lnTo>
                      <a:pt x="231" y="581"/>
                    </a:lnTo>
                    <a:lnTo>
                      <a:pt x="217" y="585"/>
                    </a:lnTo>
                    <a:lnTo>
                      <a:pt x="204" y="588"/>
                    </a:lnTo>
                    <a:lnTo>
                      <a:pt x="195" y="594"/>
                    </a:lnTo>
                    <a:lnTo>
                      <a:pt x="190" y="597"/>
                    </a:lnTo>
                    <a:lnTo>
                      <a:pt x="181" y="608"/>
                    </a:lnTo>
                    <a:lnTo>
                      <a:pt x="174" y="621"/>
                    </a:lnTo>
                    <a:lnTo>
                      <a:pt x="165" y="637"/>
                    </a:lnTo>
                    <a:lnTo>
                      <a:pt x="170" y="657"/>
                    </a:lnTo>
                    <a:lnTo>
                      <a:pt x="176" y="672"/>
                    </a:lnTo>
                    <a:lnTo>
                      <a:pt x="179" y="681"/>
                    </a:lnTo>
                    <a:lnTo>
                      <a:pt x="184" y="686"/>
                    </a:lnTo>
                    <a:lnTo>
                      <a:pt x="193" y="688"/>
                    </a:lnTo>
                    <a:lnTo>
                      <a:pt x="200" y="688"/>
                    </a:lnTo>
                    <a:lnTo>
                      <a:pt x="209" y="686"/>
                    </a:lnTo>
                    <a:lnTo>
                      <a:pt x="217" y="685"/>
                    </a:lnTo>
                    <a:lnTo>
                      <a:pt x="230" y="681"/>
                    </a:lnTo>
                    <a:lnTo>
                      <a:pt x="244" y="677"/>
                    </a:lnTo>
                    <a:lnTo>
                      <a:pt x="261" y="674"/>
                    </a:lnTo>
                    <a:lnTo>
                      <a:pt x="273" y="668"/>
                    </a:lnTo>
                    <a:lnTo>
                      <a:pt x="285" y="657"/>
                    </a:lnTo>
                    <a:lnTo>
                      <a:pt x="294" y="641"/>
                    </a:lnTo>
                    <a:lnTo>
                      <a:pt x="303" y="626"/>
                    </a:lnTo>
                    <a:lnTo>
                      <a:pt x="308" y="610"/>
                    </a:lnTo>
                    <a:lnTo>
                      <a:pt x="313" y="596"/>
                    </a:lnTo>
                    <a:lnTo>
                      <a:pt x="317" y="587"/>
                    </a:lnTo>
                    <a:lnTo>
                      <a:pt x="317" y="585"/>
                    </a:lnTo>
                    <a:lnTo>
                      <a:pt x="317" y="583"/>
                    </a:lnTo>
                    <a:lnTo>
                      <a:pt x="318" y="594"/>
                    </a:lnTo>
                    <a:lnTo>
                      <a:pt x="320" y="601"/>
                    </a:lnTo>
                    <a:lnTo>
                      <a:pt x="325" y="614"/>
                    </a:lnTo>
                    <a:lnTo>
                      <a:pt x="332" y="621"/>
                    </a:lnTo>
                    <a:lnTo>
                      <a:pt x="341" y="625"/>
                    </a:lnTo>
                    <a:lnTo>
                      <a:pt x="355" y="625"/>
                    </a:lnTo>
                    <a:lnTo>
                      <a:pt x="371" y="625"/>
                    </a:lnTo>
                    <a:lnTo>
                      <a:pt x="392" y="625"/>
                    </a:lnTo>
                    <a:lnTo>
                      <a:pt x="418" y="625"/>
                    </a:lnTo>
                    <a:lnTo>
                      <a:pt x="428" y="636"/>
                    </a:lnTo>
                    <a:lnTo>
                      <a:pt x="435" y="646"/>
                    </a:lnTo>
                    <a:lnTo>
                      <a:pt x="439" y="654"/>
                    </a:lnTo>
                    <a:lnTo>
                      <a:pt x="440" y="661"/>
                    </a:lnTo>
                    <a:lnTo>
                      <a:pt x="437" y="666"/>
                    </a:lnTo>
                    <a:lnTo>
                      <a:pt x="432" y="670"/>
                    </a:lnTo>
                    <a:lnTo>
                      <a:pt x="425" y="672"/>
                    </a:lnTo>
                    <a:lnTo>
                      <a:pt x="416" y="674"/>
                    </a:lnTo>
                    <a:lnTo>
                      <a:pt x="395" y="674"/>
                    </a:lnTo>
                    <a:lnTo>
                      <a:pt x="372" y="672"/>
                    </a:lnTo>
                    <a:lnTo>
                      <a:pt x="348" y="670"/>
                    </a:lnTo>
                    <a:lnTo>
                      <a:pt x="329" y="666"/>
                    </a:lnTo>
                    <a:lnTo>
                      <a:pt x="322" y="656"/>
                    </a:lnTo>
                    <a:lnTo>
                      <a:pt x="315" y="648"/>
                    </a:lnTo>
                    <a:lnTo>
                      <a:pt x="305" y="636"/>
                    </a:lnTo>
                    <a:lnTo>
                      <a:pt x="296" y="630"/>
                    </a:lnTo>
                    <a:lnTo>
                      <a:pt x="284" y="630"/>
                    </a:lnTo>
                    <a:lnTo>
                      <a:pt x="275" y="630"/>
                    </a:lnTo>
                    <a:lnTo>
                      <a:pt x="266" y="634"/>
                    </a:lnTo>
                    <a:lnTo>
                      <a:pt x="254" y="636"/>
                    </a:lnTo>
                    <a:lnTo>
                      <a:pt x="238" y="639"/>
                    </a:lnTo>
                    <a:lnTo>
                      <a:pt x="221" y="643"/>
                    </a:lnTo>
                    <a:lnTo>
                      <a:pt x="200" y="646"/>
                    </a:lnTo>
                    <a:lnTo>
                      <a:pt x="176" y="652"/>
                    </a:lnTo>
                    <a:lnTo>
                      <a:pt x="148" y="656"/>
                    </a:lnTo>
                    <a:lnTo>
                      <a:pt x="141" y="657"/>
                    </a:lnTo>
                    <a:lnTo>
                      <a:pt x="136" y="665"/>
                    </a:lnTo>
                    <a:lnTo>
                      <a:pt x="130" y="674"/>
                    </a:lnTo>
                    <a:lnTo>
                      <a:pt x="127" y="683"/>
                    </a:lnTo>
                    <a:lnTo>
                      <a:pt x="125" y="694"/>
                    </a:lnTo>
                    <a:lnTo>
                      <a:pt x="123" y="701"/>
                    </a:lnTo>
                    <a:lnTo>
                      <a:pt x="122" y="708"/>
                    </a:lnTo>
                    <a:lnTo>
                      <a:pt x="122" y="710"/>
                    </a:lnTo>
                    <a:lnTo>
                      <a:pt x="122" y="715"/>
                    </a:lnTo>
                    <a:lnTo>
                      <a:pt x="122" y="723"/>
                    </a:lnTo>
                    <a:lnTo>
                      <a:pt x="123" y="743"/>
                    </a:lnTo>
                    <a:lnTo>
                      <a:pt x="130" y="761"/>
                    </a:lnTo>
                    <a:lnTo>
                      <a:pt x="134" y="770"/>
                    </a:lnTo>
                    <a:lnTo>
                      <a:pt x="141" y="775"/>
                    </a:lnTo>
                    <a:lnTo>
                      <a:pt x="151" y="779"/>
                    </a:lnTo>
                    <a:lnTo>
                      <a:pt x="165" y="784"/>
                    </a:lnTo>
                    <a:lnTo>
                      <a:pt x="176" y="786"/>
                    </a:lnTo>
                    <a:lnTo>
                      <a:pt x="177" y="788"/>
                    </a:lnTo>
                    <a:lnTo>
                      <a:pt x="179" y="788"/>
                    </a:lnTo>
                    <a:lnTo>
                      <a:pt x="200" y="788"/>
                    </a:lnTo>
                    <a:lnTo>
                      <a:pt x="219" y="786"/>
                    </a:lnTo>
                    <a:lnTo>
                      <a:pt x="235" y="786"/>
                    </a:lnTo>
                    <a:lnTo>
                      <a:pt x="249" y="788"/>
                    </a:lnTo>
                    <a:lnTo>
                      <a:pt x="259" y="788"/>
                    </a:lnTo>
                    <a:lnTo>
                      <a:pt x="270" y="788"/>
                    </a:lnTo>
                    <a:lnTo>
                      <a:pt x="285" y="788"/>
                    </a:lnTo>
                    <a:lnTo>
                      <a:pt x="298" y="784"/>
                    </a:lnTo>
                    <a:lnTo>
                      <a:pt x="306" y="777"/>
                    </a:lnTo>
                    <a:lnTo>
                      <a:pt x="312" y="770"/>
                    </a:lnTo>
                    <a:lnTo>
                      <a:pt x="315" y="763"/>
                    </a:lnTo>
                    <a:lnTo>
                      <a:pt x="318" y="752"/>
                    </a:lnTo>
                    <a:lnTo>
                      <a:pt x="324" y="739"/>
                    </a:lnTo>
                    <a:lnTo>
                      <a:pt x="322" y="726"/>
                    </a:lnTo>
                    <a:lnTo>
                      <a:pt x="320" y="715"/>
                    </a:lnTo>
                    <a:lnTo>
                      <a:pt x="318" y="706"/>
                    </a:lnTo>
                    <a:lnTo>
                      <a:pt x="318" y="701"/>
                    </a:lnTo>
                    <a:lnTo>
                      <a:pt x="317" y="697"/>
                    </a:lnTo>
                    <a:lnTo>
                      <a:pt x="315" y="694"/>
                    </a:lnTo>
                    <a:lnTo>
                      <a:pt x="317" y="694"/>
                    </a:lnTo>
                    <a:lnTo>
                      <a:pt x="320" y="697"/>
                    </a:lnTo>
                    <a:lnTo>
                      <a:pt x="327" y="703"/>
                    </a:lnTo>
                    <a:lnTo>
                      <a:pt x="341" y="710"/>
                    </a:lnTo>
                    <a:lnTo>
                      <a:pt x="352" y="714"/>
                    </a:lnTo>
                    <a:lnTo>
                      <a:pt x="362" y="715"/>
                    </a:lnTo>
                    <a:lnTo>
                      <a:pt x="371" y="723"/>
                    </a:lnTo>
                    <a:lnTo>
                      <a:pt x="378" y="728"/>
                    </a:lnTo>
                    <a:lnTo>
                      <a:pt x="381" y="734"/>
                    </a:lnTo>
                    <a:lnTo>
                      <a:pt x="383" y="739"/>
                    </a:lnTo>
                    <a:lnTo>
                      <a:pt x="383" y="744"/>
                    </a:lnTo>
                    <a:lnTo>
                      <a:pt x="381" y="752"/>
                    </a:lnTo>
                    <a:lnTo>
                      <a:pt x="376" y="763"/>
                    </a:lnTo>
                    <a:lnTo>
                      <a:pt x="367" y="775"/>
                    </a:lnTo>
                    <a:lnTo>
                      <a:pt x="360" y="783"/>
                    </a:lnTo>
                    <a:lnTo>
                      <a:pt x="353" y="790"/>
                    </a:lnTo>
                    <a:lnTo>
                      <a:pt x="334" y="797"/>
                    </a:lnTo>
                    <a:lnTo>
                      <a:pt x="313" y="801"/>
                    </a:lnTo>
                    <a:lnTo>
                      <a:pt x="289" y="799"/>
                    </a:lnTo>
                    <a:lnTo>
                      <a:pt x="263" y="797"/>
                    </a:lnTo>
                    <a:lnTo>
                      <a:pt x="238" y="793"/>
                    </a:lnTo>
                    <a:lnTo>
                      <a:pt x="214" y="790"/>
                    </a:lnTo>
                    <a:lnTo>
                      <a:pt x="191" y="788"/>
                    </a:lnTo>
                    <a:lnTo>
                      <a:pt x="176" y="815"/>
                    </a:lnTo>
                    <a:lnTo>
                      <a:pt x="163" y="842"/>
                    </a:lnTo>
                    <a:lnTo>
                      <a:pt x="158" y="870"/>
                    </a:lnTo>
                    <a:lnTo>
                      <a:pt x="158" y="893"/>
                    </a:lnTo>
                    <a:lnTo>
                      <a:pt x="162" y="904"/>
                    </a:lnTo>
                    <a:lnTo>
                      <a:pt x="167" y="913"/>
                    </a:lnTo>
                    <a:lnTo>
                      <a:pt x="172" y="922"/>
                    </a:lnTo>
                    <a:lnTo>
                      <a:pt x="181" y="930"/>
                    </a:lnTo>
                    <a:lnTo>
                      <a:pt x="191" y="933"/>
                    </a:lnTo>
                    <a:lnTo>
                      <a:pt x="204" y="937"/>
                    </a:lnTo>
                    <a:lnTo>
                      <a:pt x="219" y="939"/>
                    </a:lnTo>
                    <a:lnTo>
                      <a:pt x="235" y="937"/>
                    </a:lnTo>
                    <a:lnTo>
                      <a:pt x="245" y="919"/>
                    </a:lnTo>
                    <a:lnTo>
                      <a:pt x="256" y="899"/>
                    </a:lnTo>
                    <a:lnTo>
                      <a:pt x="266" y="879"/>
                    </a:lnTo>
                    <a:lnTo>
                      <a:pt x="280" y="859"/>
                    </a:lnTo>
                    <a:lnTo>
                      <a:pt x="284" y="839"/>
                    </a:lnTo>
                    <a:lnTo>
                      <a:pt x="291" y="824"/>
                    </a:lnTo>
                    <a:lnTo>
                      <a:pt x="299" y="815"/>
                    </a:lnTo>
                    <a:lnTo>
                      <a:pt x="310" y="812"/>
                    </a:lnTo>
                    <a:lnTo>
                      <a:pt x="324" y="812"/>
                    </a:lnTo>
                    <a:lnTo>
                      <a:pt x="339" y="815"/>
                    </a:lnTo>
                    <a:lnTo>
                      <a:pt x="357" y="823"/>
                    </a:lnTo>
                    <a:lnTo>
                      <a:pt x="374" y="835"/>
                    </a:lnTo>
                    <a:lnTo>
                      <a:pt x="378" y="852"/>
                    </a:lnTo>
                    <a:lnTo>
                      <a:pt x="379" y="864"/>
                    </a:lnTo>
                    <a:lnTo>
                      <a:pt x="379" y="872"/>
                    </a:lnTo>
                    <a:lnTo>
                      <a:pt x="376" y="877"/>
                    </a:lnTo>
                    <a:lnTo>
                      <a:pt x="369" y="881"/>
                    </a:lnTo>
                    <a:lnTo>
                      <a:pt x="359" y="881"/>
                    </a:lnTo>
                    <a:lnTo>
                      <a:pt x="346" y="879"/>
                    </a:lnTo>
                    <a:lnTo>
                      <a:pt x="329" y="877"/>
                    </a:lnTo>
                    <a:lnTo>
                      <a:pt x="325" y="868"/>
                    </a:lnTo>
                    <a:lnTo>
                      <a:pt x="322" y="861"/>
                    </a:lnTo>
                    <a:lnTo>
                      <a:pt x="386" y="884"/>
                    </a:lnTo>
                    <a:close/>
                  </a:path>
                </a:pathLst>
              </a:custGeom>
              <a:solidFill>
                <a:srgbClr val="00FF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57" name="Freeform 24"/>
              <p:cNvSpPr>
                <a:spLocks/>
              </p:cNvSpPr>
              <p:nvPr/>
            </p:nvSpPr>
            <p:spPr bwMode="auto">
              <a:xfrm>
                <a:off x="1107" y="1318"/>
                <a:ext cx="440" cy="939"/>
              </a:xfrm>
              <a:custGeom>
                <a:avLst/>
                <a:gdLst>
                  <a:gd name="T0" fmla="*/ 364 w 440"/>
                  <a:gd name="T1" fmla="*/ 850 h 939"/>
                  <a:gd name="T2" fmla="*/ 312 w 440"/>
                  <a:gd name="T3" fmla="*/ 752 h 939"/>
                  <a:gd name="T4" fmla="*/ 266 w 440"/>
                  <a:gd name="T5" fmla="*/ 559 h 939"/>
                  <a:gd name="T6" fmla="*/ 172 w 440"/>
                  <a:gd name="T7" fmla="*/ 296 h 939"/>
                  <a:gd name="T8" fmla="*/ 96 w 440"/>
                  <a:gd name="T9" fmla="*/ 155 h 939"/>
                  <a:gd name="T10" fmla="*/ 55 w 440"/>
                  <a:gd name="T11" fmla="*/ 26 h 939"/>
                  <a:gd name="T12" fmla="*/ 7 w 440"/>
                  <a:gd name="T13" fmla="*/ 13 h 939"/>
                  <a:gd name="T14" fmla="*/ 12 w 440"/>
                  <a:gd name="T15" fmla="*/ 91 h 939"/>
                  <a:gd name="T16" fmla="*/ 62 w 440"/>
                  <a:gd name="T17" fmla="*/ 109 h 939"/>
                  <a:gd name="T18" fmla="*/ 106 w 440"/>
                  <a:gd name="T19" fmla="*/ 95 h 939"/>
                  <a:gd name="T20" fmla="*/ 172 w 440"/>
                  <a:gd name="T21" fmla="*/ 96 h 939"/>
                  <a:gd name="T22" fmla="*/ 153 w 440"/>
                  <a:gd name="T23" fmla="*/ 200 h 939"/>
                  <a:gd name="T24" fmla="*/ 73 w 440"/>
                  <a:gd name="T25" fmla="*/ 274 h 939"/>
                  <a:gd name="T26" fmla="*/ 139 w 440"/>
                  <a:gd name="T27" fmla="*/ 316 h 939"/>
                  <a:gd name="T28" fmla="*/ 198 w 440"/>
                  <a:gd name="T29" fmla="*/ 298 h 939"/>
                  <a:gd name="T30" fmla="*/ 205 w 440"/>
                  <a:gd name="T31" fmla="*/ 274 h 939"/>
                  <a:gd name="T32" fmla="*/ 266 w 440"/>
                  <a:gd name="T33" fmla="*/ 285 h 939"/>
                  <a:gd name="T34" fmla="*/ 271 w 440"/>
                  <a:gd name="T35" fmla="*/ 343 h 939"/>
                  <a:gd name="T36" fmla="*/ 177 w 440"/>
                  <a:gd name="T37" fmla="*/ 334 h 939"/>
                  <a:gd name="T38" fmla="*/ 83 w 440"/>
                  <a:gd name="T39" fmla="*/ 361 h 939"/>
                  <a:gd name="T40" fmla="*/ 99 w 440"/>
                  <a:gd name="T41" fmla="*/ 430 h 939"/>
                  <a:gd name="T42" fmla="*/ 174 w 440"/>
                  <a:gd name="T43" fmla="*/ 418 h 939"/>
                  <a:gd name="T44" fmla="*/ 186 w 440"/>
                  <a:gd name="T45" fmla="*/ 416 h 939"/>
                  <a:gd name="T46" fmla="*/ 266 w 440"/>
                  <a:gd name="T47" fmla="*/ 456 h 939"/>
                  <a:gd name="T48" fmla="*/ 324 w 440"/>
                  <a:gd name="T49" fmla="*/ 470 h 939"/>
                  <a:gd name="T50" fmla="*/ 280 w 440"/>
                  <a:gd name="T51" fmla="*/ 498 h 939"/>
                  <a:gd name="T52" fmla="*/ 231 w 440"/>
                  <a:gd name="T53" fmla="*/ 487 h 939"/>
                  <a:gd name="T54" fmla="*/ 197 w 440"/>
                  <a:gd name="T55" fmla="*/ 474 h 939"/>
                  <a:gd name="T56" fmla="*/ 146 w 440"/>
                  <a:gd name="T57" fmla="*/ 501 h 939"/>
                  <a:gd name="T58" fmla="*/ 158 w 440"/>
                  <a:gd name="T59" fmla="*/ 567 h 939"/>
                  <a:gd name="T60" fmla="*/ 217 w 440"/>
                  <a:gd name="T61" fmla="*/ 547 h 939"/>
                  <a:gd name="T62" fmla="*/ 305 w 440"/>
                  <a:gd name="T63" fmla="*/ 539 h 939"/>
                  <a:gd name="T64" fmla="*/ 357 w 440"/>
                  <a:gd name="T65" fmla="*/ 588 h 939"/>
                  <a:gd name="T66" fmla="*/ 284 w 440"/>
                  <a:gd name="T67" fmla="*/ 574 h 939"/>
                  <a:gd name="T68" fmla="*/ 204 w 440"/>
                  <a:gd name="T69" fmla="*/ 588 h 939"/>
                  <a:gd name="T70" fmla="*/ 170 w 440"/>
                  <a:gd name="T71" fmla="*/ 657 h 939"/>
                  <a:gd name="T72" fmla="*/ 209 w 440"/>
                  <a:gd name="T73" fmla="*/ 686 h 939"/>
                  <a:gd name="T74" fmla="*/ 285 w 440"/>
                  <a:gd name="T75" fmla="*/ 657 h 939"/>
                  <a:gd name="T76" fmla="*/ 317 w 440"/>
                  <a:gd name="T77" fmla="*/ 585 h 939"/>
                  <a:gd name="T78" fmla="*/ 341 w 440"/>
                  <a:gd name="T79" fmla="*/ 625 h 939"/>
                  <a:gd name="T80" fmla="*/ 435 w 440"/>
                  <a:gd name="T81" fmla="*/ 646 h 939"/>
                  <a:gd name="T82" fmla="*/ 416 w 440"/>
                  <a:gd name="T83" fmla="*/ 674 h 939"/>
                  <a:gd name="T84" fmla="*/ 315 w 440"/>
                  <a:gd name="T85" fmla="*/ 648 h 939"/>
                  <a:gd name="T86" fmla="*/ 254 w 440"/>
                  <a:gd name="T87" fmla="*/ 636 h 939"/>
                  <a:gd name="T88" fmla="*/ 141 w 440"/>
                  <a:gd name="T89" fmla="*/ 657 h 939"/>
                  <a:gd name="T90" fmla="*/ 122 w 440"/>
                  <a:gd name="T91" fmla="*/ 708 h 939"/>
                  <a:gd name="T92" fmla="*/ 134 w 440"/>
                  <a:gd name="T93" fmla="*/ 770 h 939"/>
                  <a:gd name="T94" fmla="*/ 179 w 440"/>
                  <a:gd name="T95" fmla="*/ 788 h 939"/>
                  <a:gd name="T96" fmla="*/ 270 w 440"/>
                  <a:gd name="T97" fmla="*/ 788 h 939"/>
                  <a:gd name="T98" fmla="*/ 318 w 440"/>
                  <a:gd name="T99" fmla="*/ 752 h 939"/>
                  <a:gd name="T100" fmla="*/ 317 w 440"/>
                  <a:gd name="T101" fmla="*/ 697 h 939"/>
                  <a:gd name="T102" fmla="*/ 352 w 440"/>
                  <a:gd name="T103" fmla="*/ 714 h 939"/>
                  <a:gd name="T104" fmla="*/ 383 w 440"/>
                  <a:gd name="T105" fmla="*/ 744 h 939"/>
                  <a:gd name="T106" fmla="*/ 334 w 440"/>
                  <a:gd name="T107" fmla="*/ 797 h 939"/>
                  <a:gd name="T108" fmla="*/ 191 w 440"/>
                  <a:gd name="T109" fmla="*/ 788 h 939"/>
                  <a:gd name="T110" fmla="*/ 167 w 440"/>
                  <a:gd name="T111" fmla="*/ 913 h 939"/>
                  <a:gd name="T112" fmla="*/ 235 w 440"/>
                  <a:gd name="T113" fmla="*/ 937 h 939"/>
                  <a:gd name="T114" fmla="*/ 291 w 440"/>
                  <a:gd name="T115" fmla="*/ 824 h 939"/>
                  <a:gd name="T116" fmla="*/ 374 w 440"/>
                  <a:gd name="T117" fmla="*/ 835 h 939"/>
                  <a:gd name="T118" fmla="*/ 359 w 440"/>
                  <a:gd name="T119" fmla="*/ 881 h 939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w 440"/>
                  <a:gd name="T181" fmla="*/ 0 h 939"/>
                  <a:gd name="T182" fmla="*/ 440 w 440"/>
                  <a:gd name="T183" fmla="*/ 939 h 939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T180" t="T181" r="T182" b="T183"/>
                <a:pathLst>
                  <a:path w="440" h="939">
                    <a:moveTo>
                      <a:pt x="386" y="884"/>
                    </a:moveTo>
                    <a:lnTo>
                      <a:pt x="383" y="879"/>
                    </a:lnTo>
                    <a:lnTo>
                      <a:pt x="379" y="872"/>
                    </a:lnTo>
                    <a:lnTo>
                      <a:pt x="378" y="864"/>
                    </a:lnTo>
                    <a:lnTo>
                      <a:pt x="374" y="859"/>
                    </a:lnTo>
                    <a:lnTo>
                      <a:pt x="364" y="850"/>
                    </a:lnTo>
                    <a:lnTo>
                      <a:pt x="353" y="841"/>
                    </a:lnTo>
                    <a:lnTo>
                      <a:pt x="343" y="832"/>
                    </a:lnTo>
                    <a:lnTo>
                      <a:pt x="336" y="823"/>
                    </a:lnTo>
                    <a:lnTo>
                      <a:pt x="325" y="801"/>
                    </a:lnTo>
                    <a:lnTo>
                      <a:pt x="317" y="777"/>
                    </a:lnTo>
                    <a:lnTo>
                      <a:pt x="312" y="752"/>
                    </a:lnTo>
                    <a:lnTo>
                      <a:pt x="306" y="725"/>
                    </a:lnTo>
                    <a:lnTo>
                      <a:pt x="294" y="668"/>
                    </a:lnTo>
                    <a:lnTo>
                      <a:pt x="289" y="643"/>
                    </a:lnTo>
                    <a:lnTo>
                      <a:pt x="280" y="619"/>
                    </a:lnTo>
                    <a:lnTo>
                      <a:pt x="273" y="588"/>
                    </a:lnTo>
                    <a:lnTo>
                      <a:pt x="266" y="559"/>
                    </a:lnTo>
                    <a:lnTo>
                      <a:pt x="245" y="503"/>
                    </a:lnTo>
                    <a:lnTo>
                      <a:pt x="219" y="450"/>
                    </a:lnTo>
                    <a:lnTo>
                      <a:pt x="191" y="396"/>
                    </a:lnTo>
                    <a:lnTo>
                      <a:pt x="186" y="358"/>
                    </a:lnTo>
                    <a:lnTo>
                      <a:pt x="181" y="325"/>
                    </a:lnTo>
                    <a:lnTo>
                      <a:pt x="172" y="296"/>
                    </a:lnTo>
                    <a:lnTo>
                      <a:pt x="163" y="269"/>
                    </a:lnTo>
                    <a:lnTo>
                      <a:pt x="151" y="242"/>
                    </a:lnTo>
                    <a:lnTo>
                      <a:pt x="137" y="216"/>
                    </a:lnTo>
                    <a:lnTo>
                      <a:pt x="118" y="191"/>
                    </a:lnTo>
                    <a:lnTo>
                      <a:pt x="97" y="162"/>
                    </a:lnTo>
                    <a:lnTo>
                      <a:pt x="96" y="155"/>
                    </a:lnTo>
                    <a:lnTo>
                      <a:pt x="92" y="145"/>
                    </a:lnTo>
                    <a:lnTo>
                      <a:pt x="87" y="124"/>
                    </a:lnTo>
                    <a:lnTo>
                      <a:pt x="80" y="98"/>
                    </a:lnTo>
                    <a:lnTo>
                      <a:pt x="73" y="73"/>
                    </a:lnTo>
                    <a:lnTo>
                      <a:pt x="66" y="47"/>
                    </a:lnTo>
                    <a:lnTo>
                      <a:pt x="55" y="26"/>
                    </a:lnTo>
                    <a:lnTo>
                      <a:pt x="48" y="17"/>
                    </a:lnTo>
                    <a:lnTo>
                      <a:pt x="43" y="9"/>
                    </a:lnTo>
                    <a:lnTo>
                      <a:pt x="36" y="4"/>
                    </a:lnTo>
                    <a:lnTo>
                      <a:pt x="28" y="0"/>
                    </a:lnTo>
                    <a:lnTo>
                      <a:pt x="15" y="6"/>
                    </a:lnTo>
                    <a:lnTo>
                      <a:pt x="7" y="13"/>
                    </a:lnTo>
                    <a:lnTo>
                      <a:pt x="1" y="22"/>
                    </a:lnTo>
                    <a:lnTo>
                      <a:pt x="0" y="33"/>
                    </a:lnTo>
                    <a:lnTo>
                      <a:pt x="0" y="46"/>
                    </a:lnTo>
                    <a:lnTo>
                      <a:pt x="1" y="56"/>
                    </a:lnTo>
                    <a:lnTo>
                      <a:pt x="8" y="84"/>
                    </a:lnTo>
                    <a:lnTo>
                      <a:pt x="12" y="91"/>
                    </a:lnTo>
                    <a:lnTo>
                      <a:pt x="19" y="95"/>
                    </a:lnTo>
                    <a:lnTo>
                      <a:pt x="28" y="100"/>
                    </a:lnTo>
                    <a:lnTo>
                      <a:pt x="38" y="104"/>
                    </a:lnTo>
                    <a:lnTo>
                      <a:pt x="48" y="106"/>
                    </a:lnTo>
                    <a:lnTo>
                      <a:pt x="55" y="107"/>
                    </a:lnTo>
                    <a:lnTo>
                      <a:pt x="62" y="109"/>
                    </a:lnTo>
                    <a:lnTo>
                      <a:pt x="64" y="109"/>
                    </a:lnTo>
                    <a:lnTo>
                      <a:pt x="73" y="106"/>
                    </a:lnTo>
                    <a:lnTo>
                      <a:pt x="80" y="104"/>
                    </a:lnTo>
                    <a:lnTo>
                      <a:pt x="90" y="98"/>
                    </a:lnTo>
                    <a:lnTo>
                      <a:pt x="99" y="96"/>
                    </a:lnTo>
                    <a:lnTo>
                      <a:pt x="106" y="95"/>
                    </a:lnTo>
                    <a:lnTo>
                      <a:pt x="115" y="93"/>
                    </a:lnTo>
                    <a:lnTo>
                      <a:pt x="129" y="93"/>
                    </a:lnTo>
                    <a:lnTo>
                      <a:pt x="136" y="95"/>
                    </a:lnTo>
                    <a:lnTo>
                      <a:pt x="146" y="95"/>
                    </a:lnTo>
                    <a:lnTo>
                      <a:pt x="158" y="96"/>
                    </a:lnTo>
                    <a:lnTo>
                      <a:pt x="172" y="96"/>
                    </a:lnTo>
                    <a:lnTo>
                      <a:pt x="177" y="113"/>
                    </a:lnTo>
                    <a:lnTo>
                      <a:pt x="181" y="127"/>
                    </a:lnTo>
                    <a:lnTo>
                      <a:pt x="183" y="153"/>
                    </a:lnTo>
                    <a:lnTo>
                      <a:pt x="177" y="173"/>
                    </a:lnTo>
                    <a:lnTo>
                      <a:pt x="169" y="189"/>
                    </a:lnTo>
                    <a:lnTo>
                      <a:pt x="153" y="200"/>
                    </a:lnTo>
                    <a:lnTo>
                      <a:pt x="134" y="207"/>
                    </a:lnTo>
                    <a:lnTo>
                      <a:pt x="111" y="213"/>
                    </a:lnTo>
                    <a:lnTo>
                      <a:pt x="83" y="216"/>
                    </a:lnTo>
                    <a:lnTo>
                      <a:pt x="75" y="245"/>
                    </a:lnTo>
                    <a:lnTo>
                      <a:pt x="73" y="260"/>
                    </a:lnTo>
                    <a:lnTo>
                      <a:pt x="73" y="274"/>
                    </a:lnTo>
                    <a:lnTo>
                      <a:pt x="76" y="289"/>
                    </a:lnTo>
                    <a:lnTo>
                      <a:pt x="82" y="300"/>
                    </a:lnTo>
                    <a:lnTo>
                      <a:pt x="94" y="311"/>
                    </a:lnTo>
                    <a:lnTo>
                      <a:pt x="109" y="318"/>
                    </a:lnTo>
                    <a:lnTo>
                      <a:pt x="125" y="316"/>
                    </a:lnTo>
                    <a:lnTo>
                      <a:pt x="139" y="316"/>
                    </a:lnTo>
                    <a:lnTo>
                      <a:pt x="151" y="314"/>
                    </a:lnTo>
                    <a:lnTo>
                      <a:pt x="162" y="312"/>
                    </a:lnTo>
                    <a:lnTo>
                      <a:pt x="179" y="309"/>
                    </a:lnTo>
                    <a:lnTo>
                      <a:pt x="190" y="305"/>
                    </a:lnTo>
                    <a:lnTo>
                      <a:pt x="197" y="302"/>
                    </a:lnTo>
                    <a:lnTo>
                      <a:pt x="198" y="298"/>
                    </a:lnTo>
                    <a:lnTo>
                      <a:pt x="200" y="292"/>
                    </a:lnTo>
                    <a:lnTo>
                      <a:pt x="198" y="289"/>
                    </a:lnTo>
                    <a:lnTo>
                      <a:pt x="195" y="282"/>
                    </a:lnTo>
                    <a:lnTo>
                      <a:pt x="195" y="278"/>
                    </a:lnTo>
                    <a:lnTo>
                      <a:pt x="198" y="276"/>
                    </a:lnTo>
                    <a:lnTo>
                      <a:pt x="205" y="274"/>
                    </a:lnTo>
                    <a:lnTo>
                      <a:pt x="216" y="274"/>
                    </a:lnTo>
                    <a:lnTo>
                      <a:pt x="231" y="274"/>
                    </a:lnTo>
                    <a:lnTo>
                      <a:pt x="242" y="276"/>
                    </a:lnTo>
                    <a:lnTo>
                      <a:pt x="254" y="276"/>
                    </a:lnTo>
                    <a:lnTo>
                      <a:pt x="261" y="280"/>
                    </a:lnTo>
                    <a:lnTo>
                      <a:pt x="266" y="285"/>
                    </a:lnTo>
                    <a:lnTo>
                      <a:pt x="277" y="300"/>
                    </a:lnTo>
                    <a:lnTo>
                      <a:pt x="284" y="312"/>
                    </a:lnTo>
                    <a:lnTo>
                      <a:pt x="285" y="316"/>
                    </a:lnTo>
                    <a:lnTo>
                      <a:pt x="285" y="318"/>
                    </a:lnTo>
                    <a:lnTo>
                      <a:pt x="280" y="332"/>
                    </a:lnTo>
                    <a:lnTo>
                      <a:pt x="271" y="343"/>
                    </a:lnTo>
                    <a:lnTo>
                      <a:pt x="261" y="347"/>
                    </a:lnTo>
                    <a:lnTo>
                      <a:pt x="249" y="347"/>
                    </a:lnTo>
                    <a:lnTo>
                      <a:pt x="235" y="345"/>
                    </a:lnTo>
                    <a:lnTo>
                      <a:pt x="221" y="341"/>
                    </a:lnTo>
                    <a:lnTo>
                      <a:pt x="191" y="331"/>
                    </a:lnTo>
                    <a:lnTo>
                      <a:pt x="177" y="334"/>
                    </a:lnTo>
                    <a:lnTo>
                      <a:pt x="162" y="336"/>
                    </a:lnTo>
                    <a:lnTo>
                      <a:pt x="132" y="338"/>
                    </a:lnTo>
                    <a:lnTo>
                      <a:pt x="118" y="340"/>
                    </a:lnTo>
                    <a:lnTo>
                      <a:pt x="106" y="343"/>
                    </a:lnTo>
                    <a:lnTo>
                      <a:pt x="94" y="351"/>
                    </a:lnTo>
                    <a:lnTo>
                      <a:pt x="83" y="361"/>
                    </a:lnTo>
                    <a:lnTo>
                      <a:pt x="85" y="376"/>
                    </a:lnTo>
                    <a:lnTo>
                      <a:pt x="85" y="389"/>
                    </a:lnTo>
                    <a:lnTo>
                      <a:pt x="87" y="400"/>
                    </a:lnTo>
                    <a:lnTo>
                      <a:pt x="89" y="409"/>
                    </a:lnTo>
                    <a:lnTo>
                      <a:pt x="94" y="421"/>
                    </a:lnTo>
                    <a:lnTo>
                      <a:pt x="99" y="430"/>
                    </a:lnTo>
                    <a:lnTo>
                      <a:pt x="109" y="434"/>
                    </a:lnTo>
                    <a:lnTo>
                      <a:pt x="125" y="434"/>
                    </a:lnTo>
                    <a:lnTo>
                      <a:pt x="146" y="430"/>
                    </a:lnTo>
                    <a:lnTo>
                      <a:pt x="158" y="429"/>
                    </a:lnTo>
                    <a:lnTo>
                      <a:pt x="172" y="427"/>
                    </a:lnTo>
                    <a:lnTo>
                      <a:pt x="174" y="418"/>
                    </a:lnTo>
                    <a:lnTo>
                      <a:pt x="176" y="410"/>
                    </a:lnTo>
                    <a:lnTo>
                      <a:pt x="177" y="407"/>
                    </a:lnTo>
                    <a:lnTo>
                      <a:pt x="179" y="405"/>
                    </a:lnTo>
                    <a:lnTo>
                      <a:pt x="181" y="405"/>
                    </a:lnTo>
                    <a:lnTo>
                      <a:pt x="183" y="407"/>
                    </a:lnTo>
                    <a:lnTo>
                      <a:pt x="186" y="416"/>
                    </a:lnTo>
                    <a:lnTo>
                      <a:pt x="191" y="429"/>
                    </a:lnTo>
                    <a:lnTo>
                      <a:pt x="198" y="443"/>
                    </a:lnTo>
                    <a:lnTo>
                      <a:pt x="205" y="458"/>
                    </a:lnTo>
                    <a:lnTo>
                      <a:pt x="216" y="469"/>
                    </a:lnTo>
                    <a:lnTo>
                      <a:pt x="242" y="463"/>
                    </a:lnTo>
                    <a:lnTo>
                      <a:pt x="266" y="456"/>
                    </a:lnTo>
                    <a:lnTo>
                      <a:pt x="289" y="445"/>
                    </a:lnTo>
                    <a:lnTo>
                      <a:pt x="312" y="432"/>
                    </a:lnTo>
                    <a:lnTo>
                      <a:pt x="317" y="443"/>
                    </a:lnTo>
                    <a:lnTo>
                      <a:pt x="322" y="454"/>
                    </a:lnTo>
                    <a:lnTo>
                      <a:pt x="324" y="463"/>
                    </a:lnTo>
                    <a:lnTo>
                      <a:pt x="324" y="470"/>
                    </a:lnTo>
                    <a:lnTo>
                      <a:pt x="320" y="478"/>
                    </a:lnTo>
                    <a:lnTo>
                      <a:pt x="315" y="485"/>
                    </a:lnTo>
                    <a:lnTo>
                      <a:pt x="308" y="492"/>
                    </a:lnTo>
                    <a:lnTo>
                      <a:pt x="298" y="499"/>
                    </a:lnTo>
                    <a:lnTo>
                      <a:pt x="289" y="498"/>
                    </a:lnTo>
                    <a:lnTo>
                      <a:pt x="280" y="498"/>
                    </a:lnTo>
                    <a:lnTo>
                      <a:pt x="268" y="496"/>
                    </a:lnTo>
                    <a:lnTo>
                      <a:pt x="261" y="496"/>
                    </a:lnTo>
                    <a:lnTo>
                      <a:pt x="254" y="494"/>
                    </a:lnTo>
                    <a:lnTo>
                      <a:pt x="249" y="494"/>
                    </a:lnTo>
                    <a:lnTo>
                      <a:pt x="242" y="490"/>
                    </a:lnTo>
                    <a:lnTo>
                      <a:pt x="231" y="487"/>
                    </a:lnTo>
                    <a:lnTo>
                      <a:pt x="224" y="485"/>
                    </a:lnTo>
                    <a:lnTo>
                      <a:pt x="216" y="481"/>
                    </a:lnTo>
                    <a:lnTo>
                      <a:pt x="210" y="479"/>
                    </a:lnTo>
                    <a:lnTo>
                      <a:pt x="204" y="478"/>
                    </a:lnTo>
                    <a:lnTo>
                      <a:pt x="198" y="476"/>
                    </a:lnTo>
                    <a:lnTo>
                      <a:pt x="197" y="474"/>
                    </a:lnTo>
                    <a:lnTo>
                      <a:pt x="184" y="478"/>
                    </a:lnTo>
                    <a:lnTo>
                      <a:pt x="174" y="479"/>
                    </a:lnTo>
                    <a:lnTo>
                      <a:pt x="165" y="483"/>
                    </a:lnTo>
                    <a:lnTo>
                      <a:pt x="158" y="489"/>
                    </a:lnTo>
                    <a:lnTo>
                      <a:pt x="153" y="494"/>
                    </a:lnTo>
                    <a:lnTo>
                      <a:pt x="146" y="501"/>
                    </a:lnTo>
                    <a:lnTo>
                      <a:pt x="141" y="510"/>
                    </a:lnTo>
                    <a:lnTo>
                      <a:pt x="134" y="523"/>
                    </a:lnTo>
                    <a:lnTo>
                      <a:pt x="141" y="541"/>
                    </a:lnTo>
                    <a:lnTo>
                      <a:pt x="146" y="554"/>
                    </a:lnTo>
                    <a:lnTo>
                      <a:pt x="151" y="561"/>
                    </a:lnTo>
                    <a:lnTo>
                      <a:pt x="158" y="567"/>
                    </a:lnTo>
                    <a:lnTo>
                      <a:pt x="167" y="568"/>
                    </a:lnTo>
                    <a:lnTo>
                      <a:pt x="177" y="568"/>
                    </a:lnTo>
                    <a:lnTo>
                      <a:pt x="191" y="567"/>
                    </a:lnTo>
                    <a:lnTo>
                      <a:pt x="210" y="565"/>
                    </a:lnTo>
                    <a:lnTo>
                      <a:pt x="214" y="554"/>
                    </a:lnTo>
                    <a:lnTo>
                      <a:pt x="217" y="547"/>
                    </a:lnTo>
                    <a:lnTo>
                      <a:pt x="223" y="541"/>
                    </a:lnTo>
                    <a:lnTo>
                      <a:pt x="230" y="536"/>
                    </a:lnTo>
                    <a:lnTo>
                      <a:pt x="245" y="532"/>
                    </a:lnTo>
                    <a:lnTo>
                      <a:pt x="263" y="532"/>
                    </a:lnTo>
                    <a:lnTo>
                      <a:pt x="284" y="534"/>
                    </a:lnTo>
                    <a:lnTo>
                      <a:pt x="305" y="539"/>
                    </a:lnTo>
                    <a:lnTo>
                      <a:pt x="327" y="543"/>
                    </a:lnTo>
                    <a:lnTo>
                      <a:pt x="348" y="547"/>
                    </a:lnTo>
                    <a:lnTo>
                      <a:pt x="357" y="563"/>
                    </a:lnTo>
                    <a:lnTo>
                      <a:pt x="362" y="576"/>
                    </a:lnTo>
                    <a:lnTo>
                      <a:pt x="362" y="583"/>
                    </a:lnTo>
                    <a:lnTo>
                      <a:pt x="357" y="588"/>
                    </a:lnTo>
                    <a:lnTo>
                      <a:pt x="348" y="592"/>
                    </a:lnTo>
                    <a:lnTo>
                      <a:pt x="338" y="592"/>
                    </a:lnTo>
                    <a:lnTo>
                      <a:pt x="322" y="590"/>
                    </a:lnTo>
                    <a:lnTo>
                      <a:pt x="305" y="588"/>
                    </a:lnTo>
                    <a:lnTo>
                      <a:pt x="294" y="577"/>
                    </a:lnTo>
                    <a:lnTo>
                      <a:pt x="284" y="574"/>
                    </a:lnTo>
                    <a:lnTo>
                      <a:pt x="271" y="572"/>
                    </a:lnTo>
                    <a:lnTo>
                      <a:pt x="259" y="574"/>
                    </a:lnTo>
                    <a:lnTo>
                      <a:pt x="245" y="577"/>
                    </a:lnTo>
                    <a:lnTo>
                      <a:pt x="231" y="581"/>
                    </a:lnTo>
                    <a:lnTo>
                      <a:pt x="217" y="585"/>
                    </a:lnTo>
                    <a:lnTo>
                      <a:pt x="204" y="588"/>
                    </a:lnTo>
                    <a:lnTo>
                      <a:pt x="195" y="594"/>
                    </a:lnTo>
                    <a:lnTo>
                      <a:pt x="190" y="597"/>
                    </a:lnTo>
                    <a:lnTo>
                      <a:pt x="181" y="608"/>
                    </a:lnTo>
                    <a:lnTo>
                      <a:pt x="174" y="621"/>
                    </a:lnTo>
                    <a:lnTo>
                      <a:pt x="165" y="637"/>
                    </a:lnTo>
                    <a:lnTo>
                      <a:pt x="170" y="657"/>
                    </a:lnTo>
                    <a:lnTo>
                      <a:pt x="176" y="672"/>
                    </a:lnTo>
                    <a:lnTo>
                      <a:pt x="179" y="681"/>
                    </a:lnTo>
                    <a:lnTo>
                      <a:pt x="184" y="686"/>
                    </a:lnTo>
                    <a:lnTo>
                      <a:pt x="193" y="688"/>
                    </a:lnTo>
                    <a:lnTo>
                      <a:pt x="200" y="688"/>
                    </a:lnTo>
                    <a:lnTo>
                      <a:pt x="209" y="686"/>
                    </a:lnTo>
                    <a:lnTo>
                      <a:pt x="217" y="685"/>
                    </a:lnTo>
                    <a:lnTo>
                      <a:pt x="230" y="681"/>
                    </a:lnTo>
                    <a:lnTo>
                      <a:pt x="244" y="677"/>
                    </a:lnTo>
                    <a:lnTo>
                      <a:pt x="261" y="674"/>
                    </a:lnTo>
                    <a:lnTo>
                      <a:pt x="273" y="668"/>
                    </a:lnTo>
                    <a:lnTo>
                      <a:pt x="285" y="657"/>
                    </a:lnTo>
                    <a:lnTo>
                      <a:pt x="294" y="641"/>
                    </a:lnTo>
                    <a:lnTo>
                      <a:pt x="303" y="626"/>
                    </a:lnTo>
                    <a:lnTo>
                      <a:pt x="308" y="610"/>
                    </a:lnTo>
                    <a:lnTo>
                      <a:pt x="313" y="596"/>
                    </a:lnTo>
                    <a:lnTo>
                      <a:pt x="317" y="587"/>
                    </a:lnTo>
                    <a:lnTo>
                      <a:pt x="317" y="585"/>
                    </a:lnTo>
                    <a:lnTo>
                      <a:pt x="317" y="583"/>
                    </a:lnTo>
                    <a:lnTo>
                      <a:pt x="318" y="594"/>
                    </a:lnTo>
                    <a:lnTo>
                      <a:pt x="320" y="601"/>
                    </a:lnTo>
                    <a:lnTo>
                      <a:pt x="325" y="614"/>
                    </a:lnTo>
                    <a:lnTo>
                      <a:pt x="332" y="621"/>
                    </a:lnTo>
                    <a:lnTo>
                      <a:pt x="341" y="625"/>
                    </a:lnTo>
                    <a:lnTo>
                      <a:pt x="355" y="625"/>
                    </a:lnTo>
                    <a:lnTo>
                      <a:pt x="371" y="625"/>
                    </a:lnTo>
                    <a:lnTo>
                      <a:pt x="392" y="625"/>
                    </a:lnTo>
                    <a:lnTo>
                      <a:pt x="418" y="625"/>
                    </a:lnTo>
                    <a:lnTo>
                      <a:pt x="428" y="636"/>
                    </a:lnTo>
                    <a:lnTo>
                      <a:pt x="435" y="646"/>
                    </a:lnTo>
                    <a:lnTo>
                      <a:pt x="439" y="654"/>
                    </a:lnTo>
                    <a:lnTo>
                      <a:pt x="440" y="661"/>
                    </a:lnTo>
                    <a:lnTo>
                      <a:pt x="437" y="666"/>
                    </a:lnTo>
                    <a:lnTo>
                      <a:pt x="432" y="670"/>
                    </a:lnTo>
                    <a:lnTo>
                      <a:pt x="425" y="672"/>
                    </a:lnTo>
                    <a:lnTo>
                      <a:pt x="416" y="674"/>
                    </a:lnTo>
                    <a:lnTo>
                      <a:pt x="395" y="674"/>
                    </a:lnTo>
                    <a:lnTo>
                      <a:pt x="372" y="672"/>
                    </a:lnTo>
                    <a:lnTo>
                      <a:pt x="348" y="670"/>
                    </a:lnTo>
                    <a:lnTo>
                      <a:pt x="329" y="666"/>
                    </a:lnTo>
                    <a:lnTo>
                      <a:pt x="322" y="656"/>
                    </a:lnTo>
                    <a:lnTo>
                      <a:pt x="315" y="648"/>
                    </a:lnTo>
                    <a:lnTo>
                      <a:pt x="305" y="636"/>
                    </a:lnTo>
                    <a:lnTo>
                      <a:pt x="296" y="630"/>
                    </a:lnTo>
                    <a:lnTo>
                      <a:pt x="284" y="630"/>
                    </a:lnTo>
                    <a:lnTo>
                      <a:pt x="275" y="630"/>
                    </a:lnTo>
                    <a:lnTo>
                      <a:pt x="266" y="634"/>
                    </a:lnTo>
                    <a:lnTo>
                      <a:pt x="254" y="636"/>
                    </a:lnTo>
                    <a:lnTo>
                      <a:pt x="238" y="639"/>
                    </a:lnTo>
                    <a:lnTo>
                      <a:pt x="221" y="643"/>
                    </a:lnTo>
                    <a:lnTo>
                      <a:pt x="200" y="646"/>
                    </a:lnTo>
                    <a:lnTo>
                      <a:pt x="176" y="652"/>
                    </a:lnTo>
                    <a:lnTo>
                      <a:pt x="148" y="656"/>
                    </a:lnTo>
                    <a:lnTo>
                      <a:pt x="141" y="657"/>
                    </a:lnTo>
                    <a:lnTo>
                      <a:pt x="136" y="665"/>
                    </a:lnTo>
                    <a:lnTo>
                      <a:pt x="130" y="674"/>
                    </a:lnTo>
                    <a:lnTo>
                      <a:pt x="127" y="683"/>
                    </a:lnTo>
                    <a:lnTo>
                      <a:pt x="125" y="694"/>
                    </a:lnTo>
                    <a:lnTo>
                      <a:pt x="123" y="701"/>
                    </a:lnTo>
                    <a:lnTo>
                      <a:pt x="122" y="708"/>
                    </a:lnTo>
                    <a:lnTo>
                      <a:pt x="122" y="710"/>
                    </a:lnTo>
                    <a:lnTo>
                      <a:pt x="122" y="715"/>
                    </a:lnTo>
                    <a:lnTo>
                      <a:pt x="122" y="723"/>
                    </a:lnTo>
                    <a:lnTo>
                      <a:pt x="123" y="743"/>
                    </a:lnTo>
                    <a:lnTo>
                      <a:pt x="130" y="761"/>
                    </a:lnTo>
                    <a:lnTo>
                      <a:pt x="134" y="770"/>
                    </a:lnTo>
                    <a:lnTo>
                      <a:pt x="141" y="775"/>
                    </a:lnTo>
                    <a:lnTo>
                      <a:pt x="151" y="779"/>
                    </a:lnTo>
                    <a:lnTo>
                      <a:pt x="165" y="784"/>
                    </a:lnTo>
                    <a:lnTo>
                      <a:pt x="176" y="786"/>
                    </a:lnTo>
                    <a:lnTo>
                      <a:pt x="177" y="788"/>
                    </a:lnTo>
                    <a:lnTo>
                      <a:pt x="179" y="788"/>
                    </a:lnTo>
                    <a:lnTo>
                      <a:pt x="200" y="788"/>
                    </a:lnTo>
                    <a:lnTo>
                      <a:pt x="219" y="786"/>
                    </a:lnTo>
                    <a:lnTo>
                      <a:pt x="235" y="786"/>
                    </a:lnTo>
                    <a:lnTo>
                      <a:pt x="249" y="788"/>
                    </a:lnTo>
                    <a:lnTo>
                      <a:pt x="259" y="788"/>
                    </a:lnTo>
                    <a:lnTo>
                      <a:pt x="270" y="788"/>
                    </a:lnTo>
                    <a:lnTo>
                      <a:pt x="285" y="788"/>
                    </a:lnTo>
                    <a:lnTo>
                      <a:pt x="298" y="784"/>
                    </a:lnTo>
                    <a:lnTo>
                      <a:pt x="306" y="777"/>
                    </a:lnTo>
                    <a:lnTo>
                      <a:pt x="312" y="770"/>
                    </a:lnTo>
                    <a:lnTo>
                      <a:pt x="315" y="763"/>
                    </a:lnTo>
                    <a:lnTo>
                      <a:pt x="318" y="752"/>
                    </a:lnTo>
                    <a:lnTo>
                      <a:pt x="324" y="739"/>
                    </a:lnTo>
                    <a:lnTo>
                      <a:pt x="322" y="726"/>
                    </a:lnTo>
                    <a:lnTo>
                      <a:pt x="320" y="715"/>
                    </a:lnTo>
                    <a:lnTo>
                      <a:pt x="318" y="706"/>
                    </a:lnTo>
                    <a:lnTo>
                      <a:pt x="318" y="701"/>
                    </a:lnTo>
                    <a:lnTo>
                      <a:pt x="317" y="697"/>
                    </a:lnTo>
                    <a:lnTo>
                      <a:pt x="315" y="694"/>
                    </a:lnTo>
                    <a:lnTo>
                      <a:pt x="317" y="694"/>
                    </a:lnTo>
                    <a:lnTo>
                      <a:pt x="320" y="697"/>
                    </a:lnTo>
                    <a:lnTo>
                      <a:pt x="327" y="703"/>
                    </a:lnTo>
                    <a:lnTo>
                      <a:pt x="341" y="710"/>
                    </a:lnTo>
                    <a:lnTo>
                      <a:pt x="352" y="714"/>
                    </a:lnTo>
                    <a:lnTo>
                      <a:pt x="362" y="715"/>
                    </a:lnTo>
                    <a:lnTo>
                      <a:pt x="371" y="723"/>
                    </a:lnTo>
                    <a:lnTo>
                      <a:pt x="378" y="728"/>
                    </a:lnTo>
                    <a:lnTo>
                      <a:pt x="381" y="734"/>
                    </a:lnTo>
                    <a:lnTo>
                      <a:pt x="383" y="739"/>
                    </a:lnTo>
                    <a:lnTo>
                      <a:pt x="383" y="744"/>
                    </a:lnTo>
                    <a:lnTo>
                      <a:pt x="381" y="752"/>
                    </a:lnTo>
                    <a:lnTo>
                      <a:pt x="376" y="763"/>
                    </a:lnTo>
                    <a:lnTo>
                      <a:pt x="367" y="775"/>
                    </a:lnTo>
                    <a:lnTo>
                      <a:pt x="360" y="783"/>
                    </a:lnTo>
                    <a:lnTo>
                      <a:pt x="353" y="790"/>
                    </a:lnTo>
                    <a:lnTo>
                      <a:pt x="334" y="797"/>
                    </a:lnTo>
                    <a:lnTo>
                      <a:pt x="313" y="801"/>
                    </a:lnTo>
                    <a:lnTo>
                      <a:pt x="289" y="799"/>
                    </a:lnTo>
                    <a:lnTo>
                      <a:pt x="263" y="797"/>
                    </a:lnTo>
                    <a:lnTo>
                      <a:pt x="238" y="793"/>
                    </a:lnTo>
                    <a:lnTo>
                      <a:pt x="214" y="790"/>
                    </a:lnTo>
                    <a:lnTo>
                      <a:pt x="191" y="788"/>
                    </a:lnTo>
                    <a:lnTo>
                      <a:pt x="176" y="815"/>
                    </a:lnTo>
                    <a:lnTo>
                      <a:pt x="163" y="842"/>
                    </a:lnTo>
                    <a:lnTo>
                      <a:pt x="158" y="870"/>
                    </a:lnTo>
                    <a:lnTo>
                      <a:pt x="158" y="893"/>
                    </a:lnTo>
                    <a:lnTo>
                      <a:pt x="162" y="904"/>
                    </a:lnTo>
                    <a:lnTo>
                      <a:pt x="167" y="913"/>
                    </a:lnTo>
                    <a:lnTo>
                      <a:pt x="172" y="922"/>
                    </a:lnTo>
                    <a:lnTo>
                      <a:pt x="181" y="930"/>
                    </a:lnTo>
                    <a:lnTo>
                      <a:pt x="191" y="933"/>
                    </a:lnTo>
                    <a:lnTo>
                      <a:pt x="204" y="937"/>
                    </a:lnTo>
                    <a:lnTo>
                      <a:pt x="219" y="939"/>
                    </a:lnTo>
                    <a:lnTo>
                      <a:pt x="235" y="937"/>
                    </a:lnTo>
                    <a:lnTo>
                      <a:pt x="245" y="919"/>
                    </a:lnTo>
                    <a:lnTo>
                      <a:pt x="256" y="899"/>
                    </a:lnTo>
                    <a:lnTo>
                      <a:pt x="266" y="879"/>
                    </a:lnTo>
                    <a:lnTo>
                      <a:pt x="280" y="859"/>
                    </a:lnTo>
                    <a:lnTo>
                      <a:pt x="284" y="839"/>
                    </a:lnTo>
                    <a:lnTo>
                      <a:pt x="291" y="824"/>
                    </a:lnTo>
                    <a:lnTo>
                      <a:pt x="299" y="815"/>
                    </a:lnTo>
                    <a:lnTo>
                      <a:pt x="310" y="812"/>
                    </a:lnTo>
                    <a:lnTo>
                      <a:pt x="324" y="812"/>
                    </a:lnTo>
                    <a:lnTo>
                      <a:pt x="339" y="815"/>
                    </a:lnTo>
                    <a:lnTo>
                      <a:pt x="357" y="823"/>
                    </a:lnTo>
                    <a:lnTo>
                      <a:pt x="374" y="835"/>
                    </a:lnTo>
                    <a:lnTo>
                      <a:pt x="378" y="852"/>
                    </a:lnTo>
                    <a:lnTo>
                      <a:pt x="379" y="864"/>
                    </a:lnTo>
                    <a:lnTo>
                      <a:pt x="379" y="872"/>
                    </a:lnTo>
                    <a:lnTo>
                      <a:pt x="376" y="877"/>
                    </a:lnTo>
                    <a:lnTo>
                      <a:pt x="369" y="881"/>
                    </a:lnTo>
                    <a:lnTo>
                      <a:pt x="359" y="881"/>
                    </a:lnTo>
                    <a:lnTo>
                      <a:pt x="346" y="879"/>
                    </a:lnTo>
                    <a:lnTo>
                      <a:pt x="329" y="877"/>
                    </a:lnTo>
                    <a:lnTo>
                      <a:pt x="325" y="868"/>
                    </a:lnTo>
                    <a:lnTo>
                      <a:pt x="322" y="861"/>
                    </a:lnTo>
                  </a:path>
                </a:pathLst>
              </a:custGeom>
              <a:noFill/>
              <a:ln w="793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58" name="Freeform 25"/>
              <p:cNvSpPr>
                <a:spLocks/>
              </p:cNvSpPr>
              <p:nvPr/>
            </p:nvSpPr>
            <p:spPr bwMode="auto">
              <a:xfrm>
                <a:off x="1403" y="2124"/>
                <a:ext cx="57" cy="64"/>
              </a:xfrm>
              <a:custGeom>
                <a:avLst/>
                <a:gdLst>
                  <a:gd name="T0" fmla="*/ 57 w 57"/>
                  <a:gd name="T1" fmla="*/ 56 h 64"/>
                  <a:gd name="T2" fmla="*/ 21 w 57"/>
                  <a:gd name="T3" fmla="*/ 0 h 64"/>
                  <a:gd name="T4" fmla="*/ 0 w 57"/>
                  <a:gd name="T5" fmla="*/ 64 h 64"/>
                  <a:gd name="T6" fmla="*/ 57 w 57"/>
                  <a:gd name="T7" fmla="*/ 56 h 6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57"/>
                  <a:gd name="T13" fmla="*/ 0 h 64"/>
                  <a:gd name="T14" fmla="*/ 57 w 57"/>
                  <a:gd name="T15" fmla="*/ 64 h 6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57" h="64">
                    <a:moveTo>
                      <a:pt x="57" y="56"/>
                    </a:moveTo>
                    <a:lnTo>
                      <a:pt x="21" y="0"/>
                    </a:lnTo>
                    <a:lnTo>
                      <a:pt x="0" y="64"/>
                    </a:lnTo>
                    <a:lnTo>
                      <a:pt x="57" y="5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</p:grpSp>
        <p:grpSp>
          <p:nvGrpSpPr>
            <p:cNvPr id="15" name="Group 26"/>
            <p:cNvGrpSpPr>
              <a:grpSpLocks/>
            </p:cNvGrpSpPr>
            <p:nvPr/>
          </p:nvGrpSpPr>
          <p:grpSpPr bwMode="auto">
            <a:xfrm>
              <a:off x="1601" y="2319"/>
              <a:ext cx="715" cy="504"/>
              <a:chOff x="1601" y="1600"/>
              <a:chExt cx="715" cy="504"/>
            </a:xfrm>
          </p:grpSpPr>
          <p:sp>
            <p:nvSpPr>
              <p:cNvPr id="54" name="Freeform 27"/>
              <p:cNvSpPr>
                <a:spLocks/>
              </p:cNvSpPr>
              <p:nvPr/>
            </p:nvSpPr>
            <p:spPr bwMode="auto">
              <a:xfrm>
                <a:off x="1601" y="1600"/>
                <a:ext cx="715" cy="504"/>
              </a:xfrm>
              <a:custGeom>
                <a:avLst/>
                <a:gdLst>
                  <a:gd name="T0" fmla="*/ 61 w 715"/>
                  <a:gd name="T1" fmla="*/ 252 h 504"/>
                  <a:gd name="T2" fmla="*/ 110 w 715"/>
                  <a:gd name="T3" fmla="*/ 139 h 504"/>
                  <a:gd name="T4" fmla="*/ 164 w 715"/>
                  <a:gd name="T5" fmla="*/ 101 h 504"/>
                  <a:gd name="T6" fmla="*/ 185 w 715"/>
                  <a:gd name="T7" fmla="*/ 212 h 504"/>
                  <a:gd name="T8" fmla="*/ 171 w 715"/>
                  <a:gd name="T9" fmla="*/ 223 h 504"/>
                  <a:gd name="T10" fmla="*/ 178 w 715"/>
                  <a:gd name="T11" fmla="*/ 130 h 504"/>
                  <a:gd name="T12" fmla="*/ 246 w 715"/>
                  <a:gd name="T13" fmla="*/ 101 h 504"/>
                  <a:gd name="T14" fmla="*/ 486 w 715"/>
                  <a:gd name="T15" fmla="*/ 110 h 504"/>
                  <a:gd name="T16" fmla="*/ 580 w 715"/>
                  <a:gd name="T17" fmla="*/ 114 h 504"/>
                  <a:gd name="T18" fmla="*/ 664 w 715"/>
                  <a:gd name="T19" fmla="*/ 121 h 504"/>
                  <a:gd name="T20" fmla="*/ 648 w 715"/>
                  <a:gd name="T21" fmla="*/ 70 h 504"/>
                  <a:gd name="T22" fmla="*/ 711 w 715"/>
                  <a:gd name="T23" fmla="*/ 70 h 504"/>
                  <a:gd name="T24" fmla="*/ 655 w 715"/>
                  <a:gd name="T25" fmla="*/ 128 h 504"/>
                  <a:gd name="T26" fmla="*/ 593 w 715"/>
                  <a:gd name="T27" fmla="*/ 190 h 504"/>
                  <a:gd name="T28" fmla="*/ 629 w 715"/>
                  <a:gd name="T29" fmla="*/ 139 h 504"/>
                  <a:gd name="T30" fmla="*/ 544 w 715"/>
                  <a:gd name="T31" fmla="*/ 79 h 504"/>
                  <a:gd name="T32" fmla="*/ 490 w 715"/>
                  <a:gd name="T33" fmla="*/ 36 h 504"/>
                  <a:gd name="T34" fmla="*/ 570 w 715"/>
                  <a:gd name="T35" fmla="*/ 40 h 504"/>
                  <a:gd name="T36" fmla="*/ 589 w 715"/>
                  <a:gd name="T37" fmla="*/ 92 h 504"/>
                  <a:gd name="T38" fmla="*/ 467 w 715"/>
                  <a:gd name="T39" fmla="*/ 123 h 504"/>
                  <a:gd name="T40" fmla="*/ 424 w 715"/>
                  <a:gd name="T41" fmla="*/ 167 h 504"/>
                  <a:gd name="T42" fmla="*/ 459 w 715"/>
                  <a:gd name="T43" fmla="*/ 212 h 504"/>
                  <a:gd name="T44" fmla="*/ 499 w 715"/>
                  <a:gd name="T45" fmla="*/ 159 h 504"/>
                  <a:gd name="T46" fmla="*/ 457 w 715"/>
                  <a:gd name="T47" fmla="*/ 110 h 504"/>
                  <a:gd name="T48" fmla="*/ 375 w 715"/>
                  <a:gd name="T49" fmla="*/ 29 h 504"/>
                  <a:gd name="T50" fmla="*/ 420 w 715"/>
                  <a:gd name="T51" fmla="*/ 58 h 504"/>
                  <a:gd name="T52" fmla="*/ 406 w 715"/>
                  <a:gd name="T53" fmla="*/ 116 h 504"/>
                  <a:gd name="T54" fmla="*/ 298 w 715"/>
                  <a:gd name="T55" fmla="*/ 158 h 504"/>
                  <a:gd name="T56" fmla="*/ 281 w 715"/>
                  <a:gd name="T57" fmla="*/ 199 h 504"/>
                  <a:gd name="T58" fmla="*/ 368 w 715"/>
                  <a:gd name="T59" fmla="*/ 199 h 504"/>
                  <a:gd name="T60" fmla="*/ 371 w 715"/>
                  <a:gd name="T61" fmla="*/ 136 h 504"/>
                  <a:gd name="T62" fmla="*/ 241 w 715"/>
                  <a:gd name="T63" fmla="*/ 41 h 504"/>
                  <a:gd name="T64" fmla="*/ 276 w 715"/>
                  <a:gd name="T65" fmla="*/ 5 h 504"/>
                  <a:gd name="T66" fmla="*/ 316 w 715"/>
                  <a:gd name="T67" fmla="*/ 89 h 504"/>
                  <a:gd name="T68" fmla="*/ 234 w 715"/>
                  <a:gd name="T69" fmla="*/ 141 h 504"/>
                  <a:gd name="T70" fmla="*/ 244 w 715"/>
                  <a:gd name="T71" fmla="*/ 216 h 504"/>
                  <a:gd name="T72" fmla="*/ 300 w 715"/>
                  <a:gd name="T73" fmla="*/ 156 h 504"/>
                  <a:gd name="T74" fmla="*/ 244 w 715"/>
                  <a:gd name="T75" fmla="*/ 105 h 504"/>
                  <a:gd name="T76" fmla="*/ 182 w 715"/>
                  <a:gd name="T77" fmla="*/ 14 h 504"/>
                  <a:gd name="T78" fmla="*/ 93 w 715"/>
                  <a:gd name="T79" fmla="*/ 41 h 504"/>
                  <a:gd name="T80" fmla="*/ 150 w 715"/>
                  <a:gd name="T81" fmla="*/ 105 h 504"/>
                  <a:gd name="T82" fmla="*/ 227 w 715"/>
                  <a:gd name="T83" fmla="*/ 114 h 504"/>
                  <a:gd name="T84" fmla="*/ 147 w 715"/>
                  <a:gd name="T85" fmla="*/ 266 h 504"/>
                  <a:gd name="T86" fmla="*/ 190 w 715"/>
                  <a:gd name="T87" fmla="*/ 317 h 504"/>
                  <a:gd name="T88" fmla="*/ 223 w 715"/>
                  <a:gd name="T89" fmla="*/ 279 h 504"/>
                  <a:gd name="T90" fmla="*/ 166 w 715"/>
                  <a:gd name="T91" fmla="*/ 230 h 504"/>
                  <a:gd name="T92" fmla="*/ 227 w 715"/>
                  <a:gd name="T93" fmla="*/ 248 h 504"/>
                  <a:gd name="T94" fmla="*/ 361 w 715"/>
                  <a:gd name="T95" fmla="*/ 301 h 504"/>
                  <a:gd name="T96" fmla="*/ 312 w 715"/>
                  <a:gd name="T97" fmla="*/ 352 h 504"/>
                  <a:gd name="T98" fmla="*/ 272 w 715"/>
                  <a:gd name="T99" fmla="*/ 265 h 504"/>
                  <a:gd name="T100" fmla="*/ 276 w 715"/>
                  <a:gd name="T101" fmla="*/ 188 h 504"/>
                  <a:gd name="T102" fmla="*/ 263 w 715"/>
                  <a:gd name="T103" fmla="*/ 332 h 504"/>
                  <a:gd name="T104" fmla="*/ 236 w 715"/>
                  <a:gd name="T105" fmla="*/ 366 h 504"/>
                  <a:gd name="T106" fmla="*/ 208 w 715"/>
                  <a:gd name="T107" fmla="*/ 404 h 504"/>
                  <a:gd name="T108" fmla="*/ 161 w 715"/>
                  <a:gd name="T109" fmla="*/ 413 h 504"/>
                  <a:gd name="T110" fmla="*/ 159 w 715"/>
                  <a:gd name="T111" fmla="*/ 348 h 504"/>
                  <a:gd name="T112" fmla="*/ 253 w 715"/>
                  <a:gd name="T113" fmla="*/ 335 h 504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w 715"/>
                  <a:gd name="T172" fmla="*/ 0 h 504"/>
                  <a:gd name="T173" fmla="*/ 715 w 715"/>
                  <a:gd name="T174" fmla="*/ 504 h 504"/>
                </a:gdLst>
                <a:ahLst/>
                <a:cxnLst>
                  <a:cxn ang="T114">
                    <a:pos x="T0" y="T1"/>
                  </a:cxn>
                  <a:cxn ang="T115">
                    <a:pos x="T2" y="T3"/>
                  </a:cxn>
                  <a:cxn ang="T116">
                    <a:pos x="T4" y="T5"/>
                  </a:cxn>
                  <a:cxn ang="T117">
                    <a:pos x="T6" y="T7"/>
                  </a:cxn>
                  <a:cxn ang="T118">
                    <a:pos x="T8" y="T9"/>
                  </a:cxn>
                  <a:cxn ang="T119">
                    <a:pos x="T10" y="T11"/>
                  </a:cxn>
                  <a:cxn ang="T120">
                    <a:pos x="T12" y="T13"/>
                  </a:cxn>
                  <a:cxn ang="T121">
                    <a:pos x="T14" y="T15"/>
                  </a:cxn>
                  <a:cxn ang="T122">
                    <a:pos x="T16" y="T17"/>
                  </a:cxn>
                  <a:cxn ang="T123">
                    <a:pos x="T18" y="T19"/>
                  </a:cxn>
                  <a:cxn ang="T124">
                    <a:pos x="T20" y="T21"/>
                  </a:cxn>
                  <a:cxn ang="T125">
                    <a:pos x="T22" y="T23"/>
                  </a:cxn>
                  <a:cxn ang="T126">
                    <a:pos x="T24" y="T25"/>
                  </a:cxn>
                  <a:cxn ang="T127">
                    <a:pos x="T26" y="T27"/>
                  </a:cxn>
                  <a:cxn ang="T128">
                    <a:pos x="T28" y="T29"/>
                  </a:cxn>
                  <a:cxn ang="T129">
                    <a:pos x="T30" y="T31"/>
                  </a:cxn>
                  <a:cxn ang="T130">
                    <a:pos x="T32" y="T33"/>
                  </a:cxn>
                  <a:cxn ang="T131">
                    <a:pos x="T34" y="T35"/>
                  </a:cxn>
                  <a:cxn ang="T132">
                    <a:pos x="T36" y="T37"/>
                  </a:cxn>
                  <a:cxn ang="T133">
                    <a:pos x="T38" y="T39"/>
                  </a:cxn>
                  <a:cxn ang="T134">
                    <a:pos x="T40" y="T41"/>
                  </a:cxn>
                  <a:cxn ang="T135">
                    <a:pos x="T42" y="T43"/>
                  </a:cxn>
                  <a:cxn ang="T136">
                    <a:pos x="T44" y="T45"/>
                  </a:cxn>
                  <a:cxn ang="T137">
                    <a:pos x="T46" y="T47"/>
                  </a:cxn>
                  <a:cxn ang="T138">
                    <a:pos x="T48" y="T49"/>
                  </a:cxn>
                  <a:cxn ang="T139">
                    <a:pos x="T50" y="T51"/>
                  </a:cxn>
                  <a:cxn ang="T140">
                    <a:pos x="T52" y="T53"/>
                  </a:cxn>
                  <a:cxn ang="T141">
                    <a:pos x="T54" y="T55"/>
                  </a:cxn>
                  <a:cxn ang="T142">
                    <a:pos x="T56" y="T57"/>
                  </a:cxn>
                  <a:cxn ang="T143">
                    <a:pos x="T58" y="T59"/>
                  </a:cxn>
                  <a:cxn ang="T144">
                    <a:pos x="T60" y="T61"/>
                  </a:cxn>
                  <a:cxn ang="T145">
                    <a:pos x="T62" y="T63"/>
                  </a:cxn>
                  <a:cxn ang="T146">
                    <a:pos x="T64" y="T65"/>
                  </a:cxn>
                  <a:cxn ang="T147">
                    <a:pos x="T66" y="T67"/>
                  </a:cxn>
                  <a:cxn ang="T148">
                    <a:pos x="T68" y="T69"/>
                  </a:cxn>
                  <a:cxn ang="T149">
                    <a:pos x="T70" y="T71"/>
                  </a:cxn>
                  <a:cxn ang="T150">
                    <a:pos x="T72" y="T73"/>
                  </a:cxn>
                  <a:cxn ang="T151">
                    <a:pos x="T74" y="T75"/>
                  </a:cxn>
                  <a:cxn ang="T152">
                    <a:pos x="T76" y="T77"/>
                  </a:cxn>
                  <a:cxn ang="T153">
                    <a:pos x="T78" y="T79"/>
                  </a:cxn>
                  <a:cxn ang="T154">
                    <a:pos x="T80" y="T81"/>
                  </a:cxn>
                  <a:cxn ang="T155">
                    <a:pos x="T82" y="T83"/>
                  </a:cxn>
                  <a:cxn ang="T156">
                    <a:pos x="T84" y="T85"/>
                  </a:cxn>
                  <a:cxn ang="T157">
                    <a:pos x="T86" y="T87"/>
                  </a:cxn>
                  <a:cxn ang="T158">
                    <a:pos x="T88" y="T89"/>
                  </a:cxn>
                  <a:cxn ang="T159">
                    <a:pos x="T90" y="T91"/>
                  </a:cxn>
                  <a:cxn ang="T160">
                    <a:pos x="T92" y="T93"/>
                  </a:cxn>
                  <a:cxn ang="T161">
                    <a:pos x="T94" y="T95"/>
                  </a:cxn>
                  <a:cxn ang="T162">
                    <a:pos x="T96" y="T97"/>
                  </a:cxn>
                  <a:cxn ang="T163">
                    <a:pos x="T98" y="T99"/>
                  </a:cxn>
                  <a:cxn ang="T164">
                    <a:pos x="T100" y="T101"/>
                  </a:cxn>
                  <a:cxn ang="T165">
                    <a:pos x="T102" y="T103"/>
                  </a:cxn>
                  <a:cxn ang="T166">
                    <a:pos x="T104" y="T105"/>
                  </a:cxn>
                  <a:cxn ang="T167">
                    <a:pos x="T106" y="T107"/>
                  </a:cxn>
                  <a:cxn ang="T168">
                    <a:pos x="T108" y="T109"/>
                  </a:cxn>
                  <a:cxn ang="T169">
                    <a:pos x="T110" y="T111"/>
                  </a:cxn>
                  <a:cxn ang="T170">
                    <a:pos x="T112" y="T113"/>
                  </a:cxn>
                </a:cxnLst>
                <a:rect l="T171" t="T172" r="T173" b="T174"/>
                <a:pathLst>
                  <a:path w="715" h="504">
                    <a:moveTo>
                      <a:pt x="0" y="504"/>
                    </a:moveTo>
                    <a:lnTo>
                      <a:pt x="16" y="450"/>
                    </a:lnTo>
                    <a:lnTo>
                      <a:pt x="28" y="393"/>
                    </a:lnTo>
                    <a:lnTo>
                      <a:pt x="42" y="337"/>
                    </a:lnTo>
                    <a:lnTo>
                      <a:pt x="49" y="310"/>
                    </a:lnTo>
                    <a:lnTo>
                      <a:pt x="58" y="283"/>
                    </a:lnTo>
                    <a:lnTo>
                      <a:pt x="61" y="252"/>
                    </a:lnTo>
                    <a:lnTo>
                      <a:pt x="67" y="221"/>
                    </a:lnTo>
                    <a:lnTo>
                      <a:pt x="72" y="207"/>
                    </a:lnTo>
                    <a:lnTo>
                      <a:pt x="79" y="194"/>
                    </a:lnTo>
                    <a:lnTo>
                      <a:pt x="89" y="181"/>
                    </a:lnTo>
                    <a:lnTo>
                      <a:pt x="101" y="172"/>
                    </a:lnTo>
                    <a:lnTo>
                      <a:pt x="107" y="154"/>
                    </a:lnTo>
                    <a:lnTo>
                      <a:pt x="110" y="139"/>
                    </a:lnTo>
                    <a:lnTo>
                      <a:pt x="114" y="128"/>
                    </a:lnTo>
                    <a:lnTo>
                      <a:pt x="117" y="119"/>
                    </a:lnTo>
                    <a:lnTo>
                      <a:pt x="122" y="112"/>
                    </a:lnTo>
                    <a:lnTo>
                      <a:pt x="131" y="108"/>
                    </a:lnTo>
                    <a:lnTo>
                      <a:pt x="145" y="105"/>
                    </a:lnTo>
                    <a:lnTo>
                      <a:pt x="154" y="103"/>
                    </a:lnTo>
                    <a:lnTo>
                      <a:pt x="164" y="101"/>
                    </a:lnTo>
                    <a:lnTo>
                      <a:pt x="164" y="107"/>
                    </a:lnTo>
                    <a:lnTo>
                      <a:pt x="166" y="114"/>
                    </a:lnTo>
                    <a:lnTo>
                      <a:pt x="168" y="125"/>
                    </a:lnTo>
                    <a:lnTo>
                      <a:pt x="171" y="136"/>
                    </a:lnTo>
                    <a:lnTo>
                      <a:pt x="176" y="161"/>
                    </a:lnTo>
                    <a:lnTo>
                      <a:pt x="182" y="188"/>
                    </a:lnTo>
                    <a:lnTo>
                      <a:pt x="185" y="212"/>
                    </a:lnTo>
                    <a:lnTo>
                      <a:pt x="185" y="225"/>
                    </a:lnTo>
                    <a:lnTo>
                      <a:pt x="185" y="234"/>
                    </a:lnTo>
                    <a:lnTo>
                      <a:pt x="183" y="241"/>
                    </a:lnTo>
                    <a:lnTo>
                      <a:pt x="182" y="246"/>
                    </a:lnTo>
                    <a:lnTo>
                      <a:pt x="176" y="248"/>
                    </a:lnTo>
                    <a:lnTo>
                      <a:pt x="171" y="248"/>
                    </a:lnTo>
                    <a:lnTo>
                      <a:pt x="171" y="223"/>
                    </a:lnTo>
                    <a:lnTo>
                      <a:pt x="173" y="201"/>
                    </a:lnTo>
                    <a:lnTo>
                      <a:pt x="173" y="183"/>
                    </a:lnTo>
                    <a:lnTo>
                      <a:pt x="173" y="167"/>
                    </a:lnTo>
                    <a:lnTo>
                      <a:pt x="173" y="154"/>
                    </a:lnTo>
                    <a:lnTo>
                      <a:pt x="173" y="145"/>
                    </a:lnTo>
                    <a:lnTo>
                      <a:pt x="175" y="136"/>
                    </a:lnTo>
                    <a:lnTo>
                      <a:pt x="178" y="130"/>
                    </a:lnTo>
                    <a:lnTo>
                      <a:pt x="182" y="125"/>
                    </a:lnTo>
                    <a:lnTo>
                      <a:pt x="187" y="121"/>
                    </a:lnTo>
                    <a:lnTo>
                      <a:pt x="194" y="118"/>
                    </a:lnTo>
                    <a:lnTo>
                      <a:pt x="204" y="114"/>
                    </a:lnTo>
                    <a:lnTo>
                      <a:pt x="215" y="110"/>
                    </a:lnTo>
                    <a:lnTo>
                      <a:pt x="229" y="107"/>
                    </a:lnTo>
                    <a:lnTo>
                      <a:pt x="246" y="101"/>
                    </a:lnTo>
                    <a:lnTo>
                      <a:pt x="265" y="96"/>
                    </a:lnTo>
                    <a:lnTo>
                      <a:pt x="286" y="98"/>
                    </a:lnTo>
                    <a:lnTo>
                      <a:pt x="310" y="99"/>
                    </a:lnTo>
                    <a:lnTo>
                      <a:pt x="359" y="105"/>
                    </a:lnTo>
                    <a:lnTo>
                      <a:pt x="413" y="107"/>
                    </a:lnTo>
                    <a:lnTo>
                      <a:pt x="464" y="110"/>
                    </a:lnTo>
                    <a:lnTo>
                      <a:pt x="486" y="110"/>
                    </a:lnTo>
                    <a:lnTo>
                      <a:pt x="509" y="112"/>
                    </a:lnTo>
                    <a:lnTo>
                      <a:pt x="530" y="112"/>
                    </a:lnTo>
                    <a:lnTo>
                      <a:pt x="546" y="112"/>
                    </a:lnTo>
                    <a:lnTo>
                      <a:pt x="561" y="114"/>
                    </a:lnTo>
                    <a:lnTo>
                      <a:pt x="572" y="114"/>
                    </a:lnTo>
                    <a:lnTo>
                      <a:pt x="579" y="114"/>
                    </a:lnTo>
                    <a:lnTo>
                      <a:pt x="580" y="114"/>
                    </a:lnTo>
                    <a:lnTo>
                      <a:pt x="603" y="118"/>
                    </a:lnTo>
                    <a:lnTo>
                      <a:pt x="626" y="121"/>
                    </a:lnTo>
                    <a:lnTo>
                      <a:pt x="647" y="125"/>
                    </a:lnTo>
                    <a:lnTo>
                      <a:pt x="669" y="125"/>
                    </a:lnTo>
                    <a:lnTo>
                      <a:pt x="671" y="125"/>
                    </a:lnTo>
                    <a:lnTo>
                      <a:pt x="669" y="125"/>
                    </a:lnTo>
                    <a:lnTo>
                      <a:pt x="664" y="121"/>
                    </a:lnTo>
                    <a:lnTo>
                      <a:pt x="657" y="118"/>
                    </a:lnTo>
                    <a:lnTo>
                      <a:pt x="650" y="114"/>
                    </a:lnTo>
                    <a:lnTo>
                      <a:pt x="647" y="110"/>
                    </a:lnTo>
                    <a:lnTo>
                      <a:pt x="645" y="105"/>
                    </a:lnTo>
                    <a:lnTo>
                      <a:pt x="643" y="96"/>
                    </a:lnTo>
                    <a:lnTo>
                      <a:pt x="647" y="81"/>
                    </a:lnTo>
                    <a:lnTo>
                      <a:pt x="648" y="70"/>
                    </a:lnTo>
                    <a:lnTo>
                      <a:pt x="654" y="61"/>
                    </a:lnTo>
                    <a:lnTo>
                      <a:pt x="659" y="58"/>
                    </a:lnTo>
                    <a:lnTo>
                      <a:pt x="668" y="54"/>
                    </a:lnTo>
                    <a:lnTo>
                      <a:pt x="678" y="54"/>
                    </a:lnTo>
                    <a:lnTo>
                      <a:pt x="690" y="54"/>
                    </a:lnTo>
                    <a:lnTo>
                      <a:pt x="708" y="56"/>
                    </a:lnTo>
                    <a:lnTo>
                      <a:pt x="711" y="70"/>
                    </a:lnTo>
                    <a:lnTo>
                      <a:pt x="713" y="83"/>
                    </a:lnTo>
                    <a:lnTo>
                      <a:pt x="715" y="92"/>
                    </a:lnTo>
                    <a:lnTo>
                      <a:pt x="713" y="101"/>
                    </a:lnTo>
                    <a:lnTo>
                      <a:pt x="706" y="114"/>
                    </a:lnTo>
                    <a:lnTo>
                      <a:pt x="694" y="121"/>
                    </a:lnTo>
                    <a:lnTo>
                      <a:pt x="676" y="127"/>
                    </a:lnTo>
                    <a:lnTo>
                      <a:pt x="655" y="128"/>
                    </a:lnTo>
                    <a:lnTo>
                      <a:pt x="629" y="128"/>
                    </a:lnTo>
                    <a:lnTo>
                      <a:pt x="600" y="130"/>
                    </a:lnTo>
                    <a:lnTo>
                      <a:pt x="589" y="147"/>
                    </a:lnTo>
                    <a:lnTo>
                      <a:pt x="584" y="161"/>
                    </a:lnTo>
                    <a:lnTo>
                      <a:pt x="582" y="174"/>
                    </a:lnTo>
                    <a:lnTo>
                      <a:pt x="586" y="183"/>
                    </a:lnTo>
                    <a:lnTo>
                      <a:pt x="593" y="190"/>
                    </a:lnTo>
                    <a:lnTo>
                      <a:pt x="603" y="194"/>
                    </a:lnTo>
                    <a:lnTo>
                      <a:pt x="619" y="196"/>
                    </a:lnTo>
                    <a:lnTo>
                      <a:pt x="638" y="196"/>
                    </a:lnTo>
                    <a:lnTo>
                      <a:pt x="643" y="176"/>
                    </a:lnTo>
                    <a:lnTo>
                      <a:pt x="643" y="161"/>
                    </a:lnTo>
                    <a:lnTo>
                      <a:pt x="638" y="148"/>
                    </a:lnTo>
                    <a:lnTo>
                      <a:pt x="629" y="139"/>
                    </a:lnTo>
                    <a:lnTo>
                      <a:pt x="619" y="130"/>
                    </a:lnTo>
                    <a:lnTo>
                      <a:pt x="605" y="123"/>
                    </a:lnTo>
                    <a:lnTo>
                      <a:pt x="591" y="116"/>
                    </a:lnTo>
                    <a:lnTo>
                      <a:pt x="574" y="108"/>
                    </a:lnTo>
                    <a:lnTo>
                      <a:pt x="567" y="99"/>
                    </a:lnTo>
                    <a:lnTo>
                      <a:pt x="560" y="90"/>
                    </a:lnTo>
                    <a:lnTo>
                      <a:pt x="544" y="79"/>
                    </a:lnTo>
                    <a:lnTo>
                      <a:pt x="525" y="72"/>
                    </a:lnTo>
                    <a:lnTo>
                      <a:pt x="513" y="69"/>
                    </a:lnTo>
                    <a:lnTo>
                      <a:pt x="499" y="67"/>
                    </a:lnTo>
                    <a:lnTo>
                      <a:pt x="493" y="56"/>
                    </a:lnTo>
                    <a:lnTo>
                      <a:pt x="490" y="49"/>
                    </a:lnTo>
                    <a:lnTo>
                      <a:pt x="488" y="41"/>
                    </a:lnTo>
                    <a:lnTo>
                      <a:pt x="490" y="36"/>
                    </a:lnTo>
                    <a:lnTo>
                      <a:pt x="493" y="30"/>
                    </a:lnTo>
                    <a:lnTo>
                      <a:pt x="499" y="27"/>
                    </a:lnTo>
                    <a:lnTo>
                      <a:pt x="507" y="23"/>
                    </a:lnTo>
                    <a:lnTo>
                      <a:pt x="518" y="20"/>
                    </a:lnTo>
                    <a:lnTo>
                      <a:pt x="533" y="23"/>
                    </a:lnTo>
                    <a:lnTo>
                      <a:pt x="553" y="30"/>
                    </a:lnTo>
                    <a:lnTo>
                      <a:pt x="570" y="40"/>
                    </a:lnTo>
                    <a:lnTo>
                      <a:pt x="586" y="50"/>
                    </a:lnTo>
                    <a:lnTo>
                      <a:pt x="591" y="58"/>
                    </a:lnTo>
                    <a:lnTo>
                      <a:pt x="596" y="63"/>
                    </a:lnTo>
                    <a:lnTo>
                      <a:pt x="598" y="70"/>
                    </a:lnTo>
                    <a:lnTo>
                      <a:pt x="598" y="78"/>
                    </a:lnTo>
                    <a:lnTo>
                      <a:pt x="594" y="85"/>
                    </a:lnTo>
                    <a:lnTo>
                      <a:pt x="589" y="92"/>
                    </a:lnTo>
                    <a:lnTo>
                      <a:pt x="580" y="101"/>
                    </a:lnTo>
                    <a:lnTo>
                      <a:pt x="568" y="108"/>
                    </a:lnTo>
                    <a:lnTo>
                      <a:pt x="547" y="114"/>
                    </a:lnTo>
                    <a:lnTo>
                      <a:pt x="526" y="116"/>
                    </a:lnTo>
                    <a:lnTo>
                      <a:pt x="502" y="118"/>
                    </a:lnTo>
                    <a:lnTo>
                      <a:pt x="479" y="119"/>
                    </a:lnTo>
                    <a:lnTo>
                      <a:pt x="467" y="123"/>
                    </a:lnTo>
                    <a:lnTo>
                      <a:pt x="457" y="127"/>
                    </a:lnTo>
                    <a:lnTo>
                      <a:pt x="448" y="130"/>
                    </a:lnTo>
                    <a:lnTo>
                      <a:pt x="441" y="134"/>
                    </a:lnTo>
                    <a:lnTo>
                      <a:pt x="436" y="139"/>
                    </a:lnTo>
                    <a:lnTo>
                      <a:pt x="432" y="145"/>
                    </a:lnTo>
                    <a:lnTo>
                      <a:pt x="429" y="154"/>
                    </a:lnTo>
                    <a:lnTo>
                      <a:pt x="424" y="167"/>
                    </a:lnTo>
                    <a:lnTo>
                      <a:pt x="425" y="176"/>
                    </a:lnTo>
                    <a:lnTo>
                      <a:pt x="427" y="188"/>
                    </a:lnTo>
                    <a:lnTo>
                      <a:pt x="429" y="197"/>
                    </a:lnTo>
                    <a:lnTo>
                      <a:pt x="434" y="207"/>
                    </a:lnTo>
                    <a:lnTo>
                      <a:pt x="441" y="212"/>
                    </a:lnTo>
                    <a:lnTo>
                      <a:pt x="452" y="214"/>
                    </a:lnTo>
                    <a:lnTo>
                      <a:pt x="459" y="212"/>
                    </a:lnTo>
                    <a:lnTo>
                      <a:pt x="466" y="208"/>
                    </a:lnTo>
                    <a:lnTo>
                      <a:pt x="476" y="203"/>
                    </a:lnTo>
                    <a:lnTo>
                      <a:pt x="486" y="196"/>
                    </a:lnTo>
                    <a:lnTo>
                      <a:pt x="490" y="190"/>
                    </a:lnTo>
                    <a:lnTo>
                      <a:pt x="493" y="183"/>
                    </a:lnTo>
                    <a:lnTo>
                      <a:pt x="497" y="167"/>
                    </a:lnTo>
                    <a:lnTo>
                      <a:pt x="499" y="159"/>
                    </a:lnTo>
                    <a:lnTo>
                      <a:pt x="499" y="154"/>
                    </a:lnTo>
                    <a:lnTo>
                      <a:pt x="499" y="150"/>
                    </a:lnTo>
                    <a:lnTo>
                      <a:pt x="499" y="148"/>
                    </a:lnTo>
                    <a:lnTo>
                      <a:pt x="492" y="134"/>
                    </a:lnTo>
                    <a:lnTo>
                      <a:pt x="483" y="123"/>
                    </a:lnTo>
                    <a:lnTo>
                      <a:pt x="471" y="116"/>
                    </a:lnTo>
                    <a:lnTo>
                      <a:pt x="457" y="110"/>
                    </a:lnTo>
                    <a:lnTo>
                      <a:pt x="425" y="101"/>
                    </a:lnTo>
                    <a:lnTo>
                      <a:pt x="408" y="94"/>
                    </a:lnTo>
                    <a:lnTo>
                      <a:pt x="391" y="85"/>
                    </a:lnTo>
                    <a:lnTo>
                      <a:pt x="385" y="74"/>
                    </a:lnTo>
                    <a:lnTo>
                      <a:pt x="380" y="63"/>
                    </a:lnTo>
                    <a:lnTo>
                      <a:pt x="377" y="47"/>
                    </a:lnTo>
                    <a:lnTo>
                      <a:pt x="375" y="29"/>
                    </a:lnTo>
                    <a:lnTo>
                      <a:pt x="377" y="18"/>
                    </a:lnTo>
                    <a:lnTo>
                      <a:pt x="378" y="3"/>
                    </a:lnTo>
                    <a:lnTo>
                      <a:pt x="387" y="9"/>
                    </a:lnTo>
                    <a:lnTo>
                      <a:pt x="396" y="18"/>
                    </a:lnTo>
                    <a:lnTo>
                      <a:pt x="412" y="40"/>
                    </a:lnTo>
                    <a:lnTo>
                      <a:pt x="417" y="50"/>
                    </a:lnTo>
                    <a:lnTo>
                      <a:pt x="420" y="58"/>
                    </a:lnTo>
                    <a:lnTo>
                      <a:pt x="424" y="65"/>
                    </a:lnTo>
                    <a:lnTo>
                      <a:pt x="424" y="67"/>
                    </a:lnTo>
                    <a:lnTo>
                      <a:pt x="422" y="79"/>
                    </a:lnTo>
                    <a:lnTo>
                      <a:pt x="420" y="90"/>
                    </a:lnTo>
                    <a:lnTo>
                      <a:pt x="418" y="99"/>
                    </a:lnTo>
                    <a:lnTo>
                      <a:pt x="415" y="107"/>
                    </a:lnTo>
                    <a:lnTo>
                      <a:pt x="406" y="116"/>
                    </a:lnTo>
                    <a:lnTo>
                      <a:pt x="396" y="121"/>
                    </a:lnTo>
                    <a:lnTo>
                      <a:pt x="382" y="125"/>
                    </a:lnTo>
                    <a:lnTo>
                      <a:pt x="366" y="127"/>
                    </a:lnTo>
                    <a:lnTo>
                      <a:pt x="347" y="130"/>
                    </a:lnTo>
                    <a:lnTo>
                      <a:pt x="323" y="138"/>
                    </a:lnTo>
                    <a:lnTo>
                      <a:pt x="309" y="150"/>
                    </a:lnTo>
                    <a:lnTo>
                      <a:pt x="298" y="158"/>
                    </a:lnTo>
                    <a:lnTo>
                      <a:pt x="291" y="163"/>
                    </a:lnTo>
                    <a:lnTo>
                      <a:pt x="288" y="165"/>
                    </a:lnTo>
                    <a:lnTo>
                      <a:pt x="286" y="168"/>
                    </a:lnTo>
                    <a:lnTo>
                      <a:pt x="284" y="172"/>
                    </a:lnTo>
                    <a:lnTo>
                      <a:pt x="281" y="179"/>
                    </a:lnTo>
                    <a:lnTo>
                      <a:pt x="277" y="190"/>
                    </a:lnTo>
                    <a:lnTo>
                      <a:pt x="281" y="199"/>
                    </a:lnTo>
                    <a:lnTo>
                      <a:pt x="286" y="208"/>
                    </a:lnTo>
                    <a:lnTo>
                      <a:pt x="293" y="214"/>
                    </a:lnTo>
                    <a:lnTo>
                      <a:pt x="300" y="217"/>
                    </a:lnTo>
                    <a:lnTo>
                      <a:pt x="316" y="219"/>
                    </a:lnTo>
                    <a:lnTo>
                      <a:pt x="333" y="217"/>
                    </a:lnTo>
                    <a:lnTo>
                      <a:pt x="351" y="210"/>
                    </a:lnTo>
                    <a:lnTo>
                      <a:pt x="368" y="199"/>
                    </a:lnTo>
                    <a:lnTo>
                      <a:pt x="384" y="188"/>
                    </a:lnTo>
                    <a:lnTo>
                      <a:pt x="398" y="177"/>
                    </a:lnTo>
                    <a:lnTo>
                      <a:pt x="398" y="170"/>
                    </a:lnTo>
                    <a:lnTo>
                      <a:pt x="396" y="161"/>
                    </a:lnTo>
                    <a:lnTo>
                      <a:pt x="389" y="154"/>
                    </a:lnTo>
                    <a:lnTo>
                      <a:pt x="382" y="145"/>
                    </a:lnTo>
                    <a:lnTo>
                      <a:pt x="371" y="136"/>
                    </a:lnTo>
                    <a:lnTo>
                      <a:pt x="359" y="127"/>
                    </a:lnTo>
                    <a:lnTo>
                      <a:pt x="331" y="108"/>
                    </a:lnTo>
                    <a:lnTo>
                      <a:pt x="304" y="89"/>
                    </a:lnTo>
                    <a:lnTo>
                      <a:pt x="274" y="69"/>
                    </a:lnTo>
                    <a:lnTo>
                      <a:pt x="262" y="59"/>
                    </a:lnTo>
                    <a:lnTo>
                      <a:pt x="251" y="50"/>
                    </a:lnTo>
                    <a:lnTo>
                      <a:pt x="241" y="41"/>
                    </a:lnTo>
                    <a:lnTo>
                      <a:pt x="234" y="32"/>
                    </a:lnTo>
                    <a:lnTo>
                      <a:pt x="239" y="16"/>
                    </a:lnTo>
                    <a:lnTo>
                      <a:pt x="244" y="5"/>
                    </a:lnTo>
                    <a:lnTo>
                      <a:pt x="250" y="1"/>
                    </a:lnTo>
                    <a:lnTo>
                      <a:pt x="256" y="0"/>
                    </a:lnTo>
                    <a:lnTo>
                      <a:pt x="265" y="1"/>
                    </a:lnTo>
                    <a:lnTo>
                      <a:pt x="276" y="5"/>
                    </a:lnTo>
                    <a:lnTo>
                      <a:pt x="288" y="10"/>
                    </a:lnTo>
                    <a:lnTo>
                      <a:pt x="304" y="14"/>
                    </a:lnTo>
                    <a:lnTo>
                      <a:pt x="314" y="32"/>
                    </a:lnTo>
                    <a:lnTo>
                      <a:pt x="319" y="49"/>
                    </a:lnTo>
                    <a:lnTo>
                      <a:pt x="323" y="63"/>
                    </a:lnTo>
                    <a:lnTo>
                      <a:pt x="321" y="78"/>
                    </a:lnTo>
                    <a:lnTo>
                      <a:pt x="316" y="89"/>
                    </a:lnTo>
                    <a:lnTo>
                      <a:pt x="305" y="99"/>
                    </a:lnTo>
                    <a:lnTo>
                      <a:pt x="291" y="108"/>
                    </a:lnTo>
                    <a:lnTo>
                      <a:pt x="272" y="114"/>
                    </a:lnTo>
                    <a:lnTo>
                      <a:pt x="258" y="123"/>
                    </a:lnTo>
                    <a:lnTo>
                      <a:pt x="248" y="130"/>
                    </a:lnTo>
                    <a:lnTo>
                      <a:pt x="239" y="136"/>
                    </a:lnTo>
                    <a:lnTo>
                      <a:pt x="234" y="141"/>
                    </a:lnTo>
                    <a:lnTo>
                      <a:pt x="230" y="148"/>
                    </a:lnTo>
                    <a:lnTo>
                      <a:pt x="229" y="156"/>
                    </a:lnTo>
                    <a:lnTo>
                      <a:pt x="225" y="165"/>
                    </a:lnTo>
                    <a:lnTo>
                      <a:pt x="222" y="177"/>
                    </a:lnTo>
                    <a:lnTo>
                      <a:pt x="227" y="196"/>
                    </a:lnTo>
                    <a:lnTo>
                      <a:pt x="236" y="208"/>
                    </a:lnTo>
                    <a:lnTo>
                      <a:pt x="244" y="216"/>
                    </a:lnTo>
                    <a:lnTo>
                      <a:pt x="255" y="217"/>
                    </a:lnTo>
                    <a:lnTo>
                      <a:pt x="267" y="216"/>
                    </a:lnTo>
                    <a:lnTo>
                      <a:pt x="279" y="208"/>
                    </a:lnTo>
                    <a:lnTo>
                      <a:pt x="291" y="197"/>
                    </a:lnTo>
                    <a:lnTo>
                      <a:pt x="304" y="183"/>
                    </a:lnTo>
                    <a:lnTo>
                      <a:pt x="302" y="168"/>
                    </a:lnTo>
                    <a:lnTo>
                      <a:pt x="300" y="156"/>
                    </a:lnTo>
                    <a:lnTo>
                      <a:pt x="298" y="147"/>
                    </a:lnTo>
                    <a:lnTo>
                      <a:pt x="295" y="138"/>
                    </a:lnTo>
                    <a:lnTo>
                      <a:pt x="291" y="132"/>
                    </a:lnTo>
                    <a:lnTo>
                      <a:pt x="284" y="128"/>
                    </a:lnTo>
                    <a:lnTo>
                      <a:pt x="272" y="123"/>
                    </a:lnTo>
                    <a:lnTo>
                      <a:pt x="258" y="119"/>
                    </a:lnTo>
                    <a:lnTo>
                      <a:pt x="244" y="105"/>
                    </a:lnTo>
                    <a:lnTo>
                      <a:pt x="236" y="89"/>
                    </a:lnTo>
                    <a:lnTo>
                      <a:pt x="229" y="74"/>
                    </a:lnTo>
                    <a:lnTo>
                      <a:pt x="222" y="59"/>
                    </a:lnTo>
                    <a:lnTo>
                      <a:pt x="215" y="47"/>
                    </a:lnTo>
                    <a:lnTo>
                      <a:pt x="206" y="32"/>
                    </a:lnTo>
                    <a:lnTo>
                      <a:pt x="190" y="20"/>
                    </a:lnTo>
                    <a:lnTo>
                      <a:pt x="182" y="14"/>
                    </a:lnTo>
                    <a:lnTo>
                      <a:pt x="171" y="9"/>
                    </a:lnTo>
                    <a:lnTo>
                      <a:pt x="152" y="10"/>
                    </a:lnTo>
                    <a:lnTo>
                      <a:pt x="135" y="12"/>
                    </a:lnTo>
                    <a:lnTo>
                      <a:pt x="119" y="16"/>
                    </a:lnTo>
                    <a:lnTo>
                      <a:pt x="105" y="21"/>
                    </a:lnTo>
                    <a:lnTo>
                      <a:pt x="96" y="30"/>
                    </a:lnTo>
                    <a:lnTo>
                      <a:pt x="93" y="41"/>
                    </a:lnTo>
                    <a:lnTo>
                      <a:pt x="93" y="58"/>
                    </a:lnTo>
                    <a:lnTo>
                      <a:pt x="96" y="69"/>
                    </a:lnTo>
                    <a:lnTo>
                      <a:pt x="101" y="79"/>
                    </a:lnTo>
                    <a:lnTo>
                      <a:pt x="107" y="85"/>
                    </a:lnTo>
                    <a:lnTo>
                      <a:pt x="112" y="90"/>
                    </a:lnTo>
                    <a:lnTo>
                      <a:pt x="129" y="99"/>
                    </a:lnTo>
                    <a:lnTo>
                      <a:pt x="150" y="105"/>
                    </a:lnTo>
                    <a:lnTo>
                      <a:pt x="171" y="110"/>
                    </a:lnTo>
                    <a:lnTo>
                      <a:pt x="192" y="112"/>
                    </a:lnTo>
                    <a:lnTo>
                      <a:pt x="209" y="114"/>
                    </a:lnTo>
                    <a:lnTo>
                      <a:pt x="216" y="114"/>
                    </a:lnTo>
                    <a:lnTo>
                      <a:pt x="222" y="114"/>
                    </a:lnTo>
                    <a:lnTo>
                      <a:pt x="225" y="114"/>
                    </a:lnTo>
                    <a:lnTo>
                      <a:pt x="227" y="114"/>
                    </a:lnTo>
                    <a:lnTo>
                      <a:pt x="208" y="128"/>
                    </a:lnTo>
                    <a:lnTo>
                      <a:pt x="194" y="143"/>
                    </a:lnTo>
                    <a:lnTo>
                      <a:pt x="182" y="159"/>
                    </a:lnTo>
                    <a:lnTo>
                      <a:pt x="173" y="177"/>
                    </a:lnTo>
                    <a:lnTo>
                      <a:pt x="159" y="214"/>
                    </a:lnTo>
                    <a:lnTo>
                      <a:pt x="145" y="254"/>
                    </a:lnTo>
                    <a:lnTo>
                      <a:pt x="147" y="266"/>
                    </a:lnTo>
                    <a:lnTo>
                      <a:pt x="150" y="279"/>
                    </a:lnTo>
                    <a:lnTo>
                      <a:pt x="152" y="286"/>
                    </a:lnTo>
                    <a:lnTo>
                      <a:pt x="155" y="294"/>
                    </a:lnTo>
                    <a:lnTo>
                      <a:pt x="161" y="301"/>
                    </a:lnTo>
                    <a:lnTo>
                      <a:pt x="168" y="306"/>
                    </a:lnTo>
                    <a:lnTo>
                      <a:pt x="178" y="312"/>
                    </a:lnTo>
                    <a:lnTo>
                      <a:pt x="190" y="317"/>
                    </a:lnTo>
                    <a:lnTo>
                      <a:pt x="208" y="315"/>
                    </a:lnTo>
                    <a:lnTo>
                      <a:pt x="220" y="315"/>
                    </a:lnTo>
                    <a:lnTo>
                      <a:pt x="227" y="314"/>
                    </a:lnTo>
                    <a:lnTo>
                      <a:pt x="232" y="310"/>
                    </a:lnTo>
                    <a:lnTo>
                      <a:pt x="232" y="305"/>
                    </a:lnTo>
                    <a:lnTo>
                      <a:pt x="229" y="294"/>
                    </a:lnTo>
                    <a:lnTo>
                      <a:pt x="223" y="279"/>
                    </a:lnTo>
                    <a:lnTo>
                      <a:pt x="215" y="259"/>
                    </a:lnTo>
                    <a:lnTo>
                      <a:pt x="211" y="252"/>
                    </a:lnTo>
                    <a:lnTo>
                      <a:pt x="204" y="246"/>
                    </a:lnTo>
                    <a:lnTo>
                      <a:pt x="187" y="237"/>
                    </a:lnTo>
                    <a:lnTo>
                      <a:pt x="178" y="234"/>
                    </a:lnTo>
                    <a:lnTo>
                      <a:pt x="171" y="232"/>
                    </a:lnTo>
                    <a:lnTo>
                      <a:pt x="166" y="230"/>
                    </a:lnTo>
                    <a:lnTo>
                      <a:pt x="164" y="230"/>
                    </a:lnTo>
                    <a:lnTo>
                      <a:pt x="166" y="230"/>
                    </a:lnTo>
                    <a:lnTo>
                      <a:pt x="168" y="232"/>
                    </a:lnTo>
                    <a:lnTo>
                      <a:pt x="178" y="234"/>
                    </a:lnTo>
                    <a:lnTo>
                      <a:pt x="192" y="237"/>
                    </a:lnTo>
                    <a:lnTo>
                      <a:pt x="202" y="241"/>
                    </a:lnTo>
                    <a:lnTo>
                      <a:pt x="227" y="248"/>
                    </a:lnTo>
                    <a:lnTo>
                      <a:pt x="251" y="252"/>
                    </a:lnTo>
                    <a:lnTo>
                      <a:pt x="276" y="254"/>
                    </a:lnTo>
                    <a:lnTo>
                      <a:pt x="304" y="254"/>
                    </a:lnTo>
                    <a:lnTo>
                      <a:pt x="324" y="266"/>
                    </a:lnTo>
                    <a:lnTo>
                      <a:pt x="342" y="277"/>
                    </a:lnTo>
                    <a:lnTo>
                      <a:pt x="356" y="290"/>
                    </a:lnTo>
                    <a:lnTo>
                      <a:pt x="361" y="301"/>
                    </a:lnTo>
                    <a:lnTo>
                      <a:pt x="366" y="312"/>
                    </a:lnTo>
                    <a:lnTo>
                      <a:pt x="363" y="330"/>
                    </a:lnTo>
                    <a:lnTo>
                      <a:pt x="356" y="344"/>
                    </a:lnTo>
                    <a:lnTo>
                      <a:pt x="349" y="352"/>
                    </a:lnTo>
                    <a:lnTo>
                      <a:pt x="338" y="357"/>
                    </a:lnTo>
                    <a:lnTo>
                      <a:pt x="326" y="355"/>
                    </a:lnTo>
                    <a:lnTo>
                      <a:pt x="312" y="352"/>
                    </a:lnTo>
                    <a:lnTo>
                      <a:pt x="295" y="344"/>
                    </a:lnTo>
                    <a:lnTo>
                      <a:pt x="277" y="335"/>
                    </a:lnTo>
                    <a:lnTo>
                      <a:pt x="277" y="330"/>
                    </a:lnTo>
                    <a:lnTo>
                      <a:pt x="276" y="321"/>
                    </a:lnTo>
                    <a:lnTo>
                      <a:pt x="276" y="310"/>
                    </a:lnTo>
                    <a:lnTo>
                      <a:pt x="274" y="295"/>
                    </a:lnTo>
                    <a:lnTo>
                      <a:pt x="272" y="265"/>
                    </a:lnTo>
                    <a:lnTo>
                      <a:pt x="269" y="234"/>
                    </a:lnTo>
                    <a:lnTo>
                      <a:pt x="269" y="219"/>
                    </a:lnTo>
                    <a:lnTo>
                      <a:pt x="269" y="207"/>
                    </a:lnTo>
                    <a:lnTo>
                      <a:pt x="269" y="197"/>
                    </a:lnTo>
                    <a:lnTo>
                      <a:pt x="270" y="190"/>
                    </a:lnTo>
                    <a:lnTo>
                      <a:pt x="272" y="187"/>
                    </a:lnTo>
                    <a:lnTo>
                      <a:pt x="276" y="188"/>
                    </a:lnTo>
                    <a:lnTo>
                      <a:pt x="279" y="194"/>
                    </a:lnTo>
                    <a:lnTo>
                      <a:pt x="284" y="207"/>
                    </a:lnTo>
                    <a:lnTo>
                      <a:pt x="281" y="245"/>
                    </a:lnTo>
                    <a:lnTo>
                      <a:pt x="277" y="281"/>
                    </a:lnTo>
                    <a:lnTo>
                      <a:pt x="276" y="299"/>
                    </a:lnTo>
                    <a:lnTo>
                      <a:pt x="270" y="315"/>
                    </a:lnTo>
                    <a:lnTo>
                      <a:pt x="263" y="332"/>
                    </a:lnTo>
                    <a:lnTo>
                      <a:pt x="253" y="346"/>
                    </a:lnTo>
                    <a:lnTo>
                      <a:pt x="246" y="355"/>
                    </a:lnTo>
                    <a:lnTo>
                      <a:pt x="241" y="363"/>
                    </a:lnTo>
                    <a:lnTo>
                      <a:pt x="237" y="366"/>
                    </a:lnTo>
                    <a:lnTo>
                      <a:pt x="236" y="368"/>
                    </a:lnTo>
                    <a:lnTo>
                      <a:pt x="234" y="368"/>
                    </a:lnTo>
                    <a:lnTo>
                      <a:pt x="236" y="366"/>
                    </a:lnTo>
                    <a:lnTo>
                      <a:pt x="234" y="366"/>
                    </a:lnTo>
                    <a:lnTo>
                      <a:pt x="232" y="370"/>
                    </a:lnTo>
                    <a:lnTo>
                      <a:pt x="229" y="374"/>
                    </a:lnTo>
                    <a:lnTo>
                      <a:pt x="225" y="381"/>
                    </a:lnTo>
                    <a:lnTo>
                      <a:pt x="216" y="392"/>
                    </a:lnTo>
                    <a:lnTo>
                      <a:pt x="208" y="404"/>
                    </a:lnTo>
                    <a:lnTo>
                      <a:pt x="204" y="408"/>
                    </a:lnTo>
                    <a:lnTo>
                      <a:pt x="199" y="412"/>
                    </a:lnTo>
                    <a:lnTo>
                      <a:pt x="187" y="415"/>
                    </a:lnTo>
                    <a:lnTo>
                      <a:pt x="176" y="417"/>
                    </a:lnTo>
                    <a:lnTo>
                      <a:pt x="173" y="417"/>
                    </a:lnTo>
                    <a:lnTo>
                      <a:pt x="171" y="417"/>
                    </a:lnTo>
                    <a:lnTo>
                      <a:pt x="161" y="413"/>
                    </a:lnTo>
                    <a:lnTo>
                      <a:pt x="152" y="412"/>
                    </a:lnTo>
                    <a:lnTo>
                      <a:pt x="138" y="403"/>
                    </a:lnTo>
                    <a:lnTo>
                      <a:pt x="133" y="392"/>
                    </a:lnTo>
                    <a:lnTo>
                      <a:pt x="131" y="379"/>
                    </a:lnTo>
                    <a:lnTo>
                      <a:pt x="136" y="368"/>
                    </a:lnTo>
                    <a:lnTo>
                      <a:pt x="145" y="357"/>
                    </a:lnTo>
                    <a:lnTo>
                      <a:pt x="159" y="348"/>
                    </a:lnTo>
                    <a:lnTo>
                      <a:pt x="176" y="341"/>
                    </a:lnTo>
                    <a:lnTo>
                      <a:pt x="190" y="339"/>
                    </a:lnTo>
                    <a:lnTo>
                      <a:pt x="201" y="337"/>
                    </a:lnTo>
                    <a:lnTo>
                      <a:pt x="218" y="335"/>
                    </a:lnTo>
                    <a:lnTo>
                      <a:pt x="234" y="335"/>
                    </a:lnTo>
                    <a:lnTo>
                      <a:pt x="243" y="335"/>
                    </a:lnTo>
                    <a:lnTo>
                      <a:pt x="253" y="335"/>
                    </a:lnTo>
                    <a:lnTo>
                      <a:pt x="0" y="504"/>
                    </a:lnTo>
                    <a:close/>
                  </a:path>
                </a:pathLst>
              </a:custGeom>
              <a:solidFill>
                <a:srgbClr val="33996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55" name="Freeform 28"/>
              <p:cNvSpPr>
                <a:spLocks/>
              </p:cNvSpPr>
              <p:nvPr/>
            </p:nvSpPr>
            <p:spPr bwMode="auto">
              <a:xfrm>
                <a:off x="1601" y="1600"/>
                <a:ext cx="715" cy="504"/>
              </a:xfrm>
              <a:custGeom>
                <a:avLst/>
                <a:gdLst>
                  <a:gd name="T0" fmla="*/ 61 w 715"/>
                  <a:gd name="T1" fmla="*/ 252 h 504"/>
                  <a:gd name="T2" fmla="*/ 110 w 715"/>
                  <a:gd name="T3" fmla="*/ 139 h 504"/>
                  <a:gd name="T4" fmla="*/ 164 w 715"/>
                  <a:gd name="T5" fmla="*/ 101 h 504"/>
                  <a:gd name="T6" fmla="*/ 185 w 715"/>
                  <a:gd name="T7" fmla="*/ 212 h 504"/>
                  <a:gd name="T8" fmla="*/ 171 w 715"/>
                  <a:gd name="T9" fmla="*/ 223 h 504"/>
                  <a:gd name="T10" fmla="*/ 178 w 715"/>
                  <a:gd name="T11" fmla="*/ 130 h 504"/>
                  <a:gd name="T12" fmla="*/ 246 w 715"/>
                  <a:gd name="T13" fmla="*/ 101 h 504"/>
                  <a:gd name="T14" fmla="*/ 486 w 715"/>
                  <a:gd name="T15" fmla="*/ 110 h 504"/>
                  <a:gd name="T16" fmla="*/ 580 w 715"/>
                  <a:gd name="T17" fmla="*/ 114 h 504"/>
                  <a:gd name="T18" fmla="*/ 664 w 715"/>
                  <a:gd name="T19" fmla="*/ 121 h 504"/>
                  <a:gd name="T20" fmla="*/ 648 w 715"/>
                  <a:gd name="T21" fmla="*/ 70 h 504"/>
                  <a:gd name="T22" fmla="*/ 711 w 715"/>
                  <a:gd name="T23" fmla="*/ 70 h 504"/>
                  <a:gd name="T24" fmla="*/ 655 w 715"/>
                  <a:gd name="T25" fmla="*/ 128 h 504"/>
                  <a:gd name="T26" fmla="*/ 593 w 715"/>
                  <a:gd name="T27" fmla="*/ 190 h 504"/>
                  <a:gd name="T28" fmla="*/ 629 w 715"/>
                  <a:gd name="T29" fmla="*/ 139 h 504"/>
                  <a:gd name="T30" fmla="*/ 544 w 715"/>
                  <a:gd name="T31" fmla="*/ 79 h 504"/>
                  <a:gd name="T32" fmla="*/ 490 w 715"/>
                  <a:gd name="T33" fmla="*/ 36 h 504"/>
                  <a:gd name="T34" fmla="*/ 570 w 715"/>
                  <a:gd name="T35" fmla="*/ 40 h 504"/>
                  <a:gd name="T36" fmla="*/ 589 w 715"/>
                  <a:gd name="T37" fmla="*/ 92 h 504"/>
                  <a:gd name="T38" fmla="*/ 467 w 715"/>
                  <a:gd name="T39" fmla="*/ 123 h 504"/>
                  <a:gd name="T40" fmla="*/ 424 w 715"/>
                  <a:gd name="T41" fmla="*/ 167 h 504"/>
                  <a:gd name="T42" fmla="*/ 459 w 715"/>
                  <a:gd name="T43" fmla="*/ 212 h 504"/>
                  <a:gd name="T44" fmla="*/ 499 w 715"/>
                  <a:gd name="T45" fmla="*/ 159 h 504"/>
                  <a:gd name="T46" fmla="*/ 457 w 715"/>
                  <a:gd name="T47" fmla="*/ 110 h 504"/>
                  <a:gd name="T48" fmla="*/ 375 w 715"/>
                  <a:gd name="T49" fmla="*/ 29 h 504"/>
                  <a:gd name="T50" fmla="*/ 420 w 715"/>
                  <a:gd name="T51" fmla="*/ 58 h 504"/>
                  <a:gd name="T52" fmla="*/ 406 w 715"/>
                  <a:gd name="T53" fmla="*/ 116 h 504"/>
                  <a:gd name="T54" fmla="*/ 298 w 715"/>
                  <a:gd name="T55" fmla="*/ 158 h 504"/>
                  <a:gd name="T56" fmla="*/ 281 w 715"/>
                  <a:gd name="T57" fmla="*/ 199 h 504"/>
                  <a:gd name="T58" fmla="*/ 368 w 715"/>
                  <a:gd name="T59" fmla="*/ 199 h 504"/>
                  <a:gd name="T60" fmla="*/ 371 w 715"/>
                  <a:gd name="T61" fmla="*/ 136 h 504"/>
                  <a:gd name="T62" fmla="*/ 241 w 715"/>
                  <a:gd name="T63" fmla="*/ 41 h 504"/>
                  <a:gd name="T64" fmla="*/ 276 w 715"/>
                  <a:gd name="T65" fmla="*/ 5 h 504"/>
                  <a:gd name="T66" fmla="*/ 316 w 715"/>
                  <a:gd name="T67" fmla="*/ 89 h 504"/>
                  <a:gd name="T68" fmla="*/ 234 w 715"/>
                  <a:gd name="T69" fmla="*/ 141 h 504"/>
                  <a:gd name="T70" fmla="*/ 244 w 715"/>
                  <a:gd name="T71" fmla="*/ 216 h 504"/>
                  <a:gd name="T72" fmla="*/ 300 w 715"/>
                  <a:gd name="T73" fmla="*/ 156 h 504"/>
                  <a:gd name="T74" fmla="*/ 244 w 715"/>
                  <a:gd name="T75" fmla="*/ 105 h 504"/>
                  <a:gd name="T76" fmla="*/ 182 w 715"/>
                  <a:gd name="T77" fmla="*/ 14 h 504"/>
                  <a:gd name="T78" fmla="*/ 93 w 715"/>
                  <a:gd name="T79" fmla="*/ 41 h 504"/>
                  <a:gd name="T80" fmla="*/ 150 w 715"/>
                  <a:gd name="T81" fmla="*/ 105 h 504"/>
                  <a:gd name="T82" fmla="*/ 227 w 715"/>
                  <a:gd name="T83" fmla="*/ 114 h 504"/>
                  <a:gd name="T84" fmla="*/ 147 w 715"/>
                  <a:gd name="T85" fmla="*/ 266 h 504"/>
                  <a:gd name="T86" fmla="*/ 190 w 715"/>
                  <a:gd name="T87" fmla="*/ 317 h 504"/>
                  <a:gd name="T88" fmla="*/ 223 w 715"/>
                  <a:gd name="T89" fmla="*/ 279 h 504"/>
                  <a:gd name="T90" fmla="*/ 166 w 715"/>
                  <a:gd name="T91" fmla="*/ 230 h 504"/>
                  <a:gd name="T92" fmla="*/ 227 w 715"/>
                  <a:gd name="T93" fmla="*/ 248 h 504"/>
                  <a:gd name="T94" fmla="*/ 361 w 715"/>
                  <a:gd name="T95" fmla="*/ 301 h 504"/>
                  <a:gd name="T96" fmla="*/ 312 w 715"/>
                  <a:gd name="T97" fmla="*/ 352 h 504"/>
                  <a:gd name="T98" fmla="*/ 272 w 715"/>
                  <a:gd name="T99" fmla="*/ 265 h 504"/>
                  <a:gd name="T100" fmla="*/ 276 w 715"/>
                  <a:gd name="T101" fmla="*/ 188 h 504"/>
                  <a:gd name="T102" fmla="*/ 263 w 715"/>
                  <a:gd name="T103" fmla="*/ 332 h 504"/>
                  <a:gd name="T104" fmla="*/ 236 w 715"/>
                  <a:gd name="T105" fmla="*/ 366 h 504"/>
                  <a:gd name="T106" fmla="*/ 208 w 715"/>
                  <a:gd name="T107" fmla="*/ 404 h 504"/>
                  <a:gd name="T108" fmla="*/ 161 w 715"/>
                  <a:gd name="T109" fmla="*/ 413 h 504"/>
                  <a:gd name="T110" fmla="*/ 159 w 715"/>
                  <a:gd name="T111" fmla="*/ 348 h 504"/>
                  <a:gd name="T112" fmla="*/ 253 w 715"/>
                  <a:gd name="T113" fmla="*/ 335 h 504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w 715"/>
                  <a:gd name="T172" fmla="*/ 0 h 504"/>
                  <a:gd name="T173" fmla="*/ 715 w 715"/>
                  <a:gd name="T174" fmla="*/ 504 h 504"/>
                </a:gdLst>
                <a:ahLst/>
                <a:cxnLst>
                  <a:cxn ang="T114">
                    <a:pos x="T0" y="T1"/>
                  </a:cxn>
                  <a:cxn ang="T115">
                    <a:pos x="T2" y="T3"/>
                  </a:cxn>
                  <a:cxn ang="T116">
                    <a:pos x="T4" y="T5"/>
                  </a:cxn>
                  <a:cxn ang="T117">
                    <a:pos x="T6" y="T7"/>
                  </a:cxn>
                  <a:cxn ang="T118">
                    <a:pos x="T8" y="T9"/>
                  </a:cxn>
                  <a:cxn ang="T119">
                    <a:pos x="T10" y="T11"/>
                  </a:cxn>
                  <a:cxn ang="T120">
                    <a:pos x="T12" y="T13"/>
                  </a:cxn>
                  <a:cxn ang="T121">
                    <a:pos x="T14" y="T15"/>
                  </a:cxn>
                  <a:cxn ang="T122">
                    <a:pos x="T16" y="T17"/>
                  </a:cxn>
                  <a:cxn ang="T123">
                    <a:pos x="T18" y="T19"/>
                  </a:cxn>
                  <a:cxn ang="T124">
                    <a:pos x="T20" y="T21"/>
                  </a:cxn>
                  <a:cxn ang="T125">
                    <a:pos x="T22" y="T23"/>
                  </a:cxn>
                  <a:cxn ang="T126">
                    <a:pos x="T24" y="T25"/>
                  </a:cxn>
                  <a:cxn ang="T127">
                    <a:pos x="T26" y="T27"/>
                  </a:cxn>
                  <a:cxn ang="T128">
                    <a:pos x="T28" y="T29"/>
                  </a:cxn>
                  <a:cxn ang="T129">
                    <a:pos x="T30" y="T31"/>
                  </a:cxn>
                  <a:cxn ang="T130">
                    <a:pos x="T32" y="T33"/>
                  </a:cxn>
                  <a:cxn ang="T131">
                    <a:pos x="T34" y="T35"/>
                  </a:cxn>
                  <a:cxn ang="T132">
                    <a:pos x="T36" y="T37"/>
                  </a:cxn>
                  <a:cxn ang="T133">
                    <a:pos x="T38" y="T39"/>
                  </a:cxn>
                  <a:cxn ang="T134">
                    <a:pos x="T40" y="T41"/>
                  </a:cxn>
                  <a:cxn ang="T135">
                    <a:pos x="T42" y="T43"/>
                  </a:cxn>
                  <a:cxn ang="T136">
                    <a:pos x="T44" y="T45"/>
                  </a:cxn>
                  <a:cxn ang="T137">
                    <a:pos x="T46" y="T47"/>
                  </a:cxn>
                  <a:cxn ang="T138">
                    <a:pos x="T48" y="T49"/>
                  </a:cxn>
                  <a:cxn ang="T139">
                    <a:pos x="T50" y="T51"/>
                  </a:cxn>
                  <a:cxn ang="T140">
                    <a:pos x="T52" y="T53"/>
                  </a:cxn>
                  <a:cxn ang="T141">
                    <a:pos x="T54" y="T55"/>
                  </a:cxn>
                  <a:cxn ang="T142">
                    <a:pos x="T56" y="T57"/>
                  </a:cxn>
                  <a:cxn ang="T143">
                    <a:pos x="T58" y="T59"/>
                  </a:cxn>
                  <a:cxn ang="T144">
                    <a:pos x="T60" y="T61"/>
                  </a:cxn>
                  <a:cxn ang="T145">
                    <a:pos x="T62" y="T63"/>
                  </a:cxn>
                  <a:cxn ang="T146">
                    <a:pos x="T64" y="T65"/>
                  </a:cxn>
                  <a:cxn ang="T147">
                    <a:pos x="T66" y="T67"/>
                  </a:cxn>
                  <a:cxn ang="T148">
                    <a:pos x="T68" y="T69"/>
                  </a:cxn>
                  <a:cxn ang="T149">
                    <a:pos x="T70" y="T71"/>
                  </a:cxn>
                  <a:cxn ang="T150">
                    <a:pos x="T72" y="T73"/>
                  </a:cxn>
                  <a:cxn ang="T151">
                    <a:pos x="T74" y="T75"/>
                  </a:cxn>
                  <a:cxn ang="T152">
                    <a:pos x="T76" y="T77"/>
                  </a:cxn>
                  <a:cxn ang="T153">
                    <a:pos x="T78" y="T79"/>
                  </a:cxn>
                  <a:cxn ang="T154">
                    <a:pos x="T80" y="T81"/>
                  </a:cxn>
                  <a:cxn ang="T155">
                    <a:pos x="T82" y="T83"/>
                  </a:cxn>
                  <a:cxn ang="T156">
                    <a:pos x="T84" y="T85"/>
                  </a:cxn>
                  <a:cxn ang="T157">
                    <a:pos x="T86" y="T87"/>
                  </a:cxn>
                  <a:cxn ang="T158">
                    <a:pos x="T88" y="T89"/>
                  </a:cxn>
                  <a:cxn ang="T159">
                    <a:pos x="T90" y="T91"/>
                  </a:cxn>
                  <a:cxn ang="T160">
                    <a:pos x="T92" y="T93"/>
                  </a:cxn>
                  <a:cxn ang="T161">
                    <a:pos x="T94" y="T95"/>
                  </a:cxn>
                  <a:cxn ang="T162">
                    <a:pos x="T96" y="T97"/>
                  </a:cxn>
                  <a:cxn ang="T163">
                    <a:pos x="T98" y="T99"/>
                  </a:cxn>
                  <a:cxn ang="T164">
                    <a:pos x="T100" y="T101"/>
                  </a:cxn>
                  <a:cxn ang="T165">
                    <a:pos x="T102" y="T103"/>
                  </a:cxn>
                  <a:cxn ang="T166">
                    <a:pos x="T104" y="T105"/>
                  </a:cxn>
                  <a:cxn ang="T167">
                    <a:pos x="T106" y="T107"/>
                  </a:cxn>
                  <a:cxn ang="T168">
                    <a:pos x="T108" y="T109"/>
                  </a:cxn>
                  <a:cxn ang="T169">
                    <a:pos x="T110" y="T111"/>
                  </a:cxn>
                  <a:cxn ang="T170">
                    <a:pos x="T112" y="T113"/>
                  </a:cxn>
                </a:cxnLst>
                <a:rect l="T171" t="T172" r="T173" b="T174"/>
                <a:pathLst>
                  <a:path w="715" h="504">
                    <a:moveTo>
                      <a:pt x="0" y="504"/>
                    </a:moveTo>
                    <a:lnTo>
                      <a:pt x="16" y="450"/>
                    </a:lnTo>
                    <a:lnTo>
                      <a:pt x="28" y="393"/>
                    </a:lnTo>
                    <a:lnTo>
                      <a:pt x="42" y="337"/>
                    </a:lnTo>
                    <a:lnTo>
                      <a:pt x="49" y="310"/>
                    </a:lnTo>
                    <a:lnTo>
                      <a:pt x="58" y="283"/>
                    </a:lnTo>
                    <a:lnTo>
                      <a:pt x="61" y="252"/>
                    </a:lnTo>
                    <a:lnTo>
                      <a:pt x="67" y="221"/>
                    </a:lnTo>
                    <a:lnTo>
                      <a:pt x="72" y="207"/>
                    </a:lnTo>
                    <a:lnTo>
                      <a:pt x="79" y="194"/>
                    </a:lnTo>
                    <a:lnTo>
                      <a:pt x="89" y="181"/>
                    </a:lnTo>
                    <a:lnTo>
                      <a:pt x="101" y="172"/>
                    </a:lnTo>
                    <a:lnTo>
                      <a:pt x="107" y="154"/>
                    </a:lnTo>
                    <a:lnTo>
                      <a:pt x="110" y="139"/>
                    </a:lnTo>
                    <a:lnTo>
                      <a:pt x="114" y="128"/>
                    </a:lnTo>
                    <a:lnTo>
                      <a:pt x="117" y="119"/>
                    </a:lnTo>
                    <a:lnTo>
                      <a:pt x="122" y="112"/>
                    </a:lnTo>
                    <a:lnTo>
                      <a:pt x="131" y="108"/>
                    </a:lnTo>
                    <a:lnTo>
                      <a:pt x="145" y="105"/>
                    </a:lnTo>
                    <a:lnTo>
                      <a:pt x="154" y="103"/>
                    </a:lnTo>
                    <a:lnTo>
                      <a:pt x="164" y="101"/>
                    </a:lnTo>
                    <a:lnTo>
                      <a:pt x="164" y="107"/>
                    </a:lnTo>
                    <a:lnTo>
                      <a:pt x="166" y="114"/>
                    </a:lnTo>
                    <a:lnTo>
                      <a:pt x="168" y="125"/>
                    </a:lnTo>
                    <a:lnTo>
                      <a:pt x="171" y="136"/>
                    </a:lnTo>
                    <a:lnTo>
                      <a:pt x="176" y="161"/>
                    </a:lnTo>
                    <a:lnTo>
                      <a:pt x="182" y="188"/>
                    </a:lnTo>
                    <a:lnTo>
                      <a:pt x="185" y="212"/>
                    </a:lnTo>
                    <a:lnTo>
                      <a:pt x="185" y="225"/>
                    </a:lnTo>
                    <a:lnTo>
                      <a:pt x="185" y="234"/>
                    </a:lnTo>
                    <a:lnTo>
                      <a:pt x="183" y="241"/>
                    </a:lnTo>
                    <a:lnTo>
                      <a:pt x="182" y="246"/>
                    </a:lnTo>
                    <a:lnTo>
                      <a:pt x="176" y="248"/>
                    </a:lnTo>
                    <a:lnTo>
                      <a:pt x="171" y="248"/>
                    </a:lnTo>
                    <a:lnTo>
                      <a:pt x="171" y="223"/>
                    </a:lnTo>
                    <a:lnTo>
                      <a:pt x="173" y="201"/>
                    </a:lnTo>
                    <a:lnTo>
                      <a:pt x="173" y="183"/>
                    </a:lnTo>
                    <a:lnTo>
                      <a:pt x="173" y="167"/>
                    </a:lnTo>
                    <a:lnTo>
                      <a:pt x="173" y="154"/>
                    </a:lnTo>
                    <a:lnTo>
                      <a:pt x="173" y="145"/>
                    </a:lnTo>
                    <a:lnTo>
                      <a:pt x="175" y="136"/>
                    </a:lnTo>
                    <a:lnTo>
                      <a:pt x="178" y="130"/>
                    </a:lnTo>
                    <a:lnTo>
                      <a:pt x="182" y="125"/>
                    </a:lnTo>
                    <a:lnTo>
                      <a:pt x="187" y="121"/>
                    </a:lnTo>
                    <a:lnTo>
                      <a:pt x="194" y="118"/>
                    </a:lnTo>
                    <a:lnTo>
                      <a:pt x="204" y="114"/>
                    </a:lnTo>
                    <a:lnTo>
                      <a:pt x="215" y="110"/>
                    </a:lnTo>
                    <a:lnTo>
                      <a:pt x="229" y="107"/>
                    </a:lnTo>
                    <a:lnTo>
                      <a:pt x="246" y="101"/>
                    </a:lnTo>
                    <a:lnTo>
                      <a:pt x="265" y="96"/>
                    </a:lnTo>
                    <a:lnTo>
                      <a:pt x="286" y="98"/>
                    </a:lnTo>
                    <a:lnTo>
                      <a:pt x="310" y="99"/>
                    </a:lnTo>
                    <a:lnTo>
                      <a:pt x="359" y="105"/>
                    </a:lnTo>
                    <a:lnTo>
                      <a:pt x="413" y="107"/>
                    </a:lnTo>
                    <a:lnTo>
                      <a:pt x="464" y="110"/>
                    </a:lnTo>
                    <a:lnTo>
                      <a:pt x="486" y="110"/>
                    </a:lnTo>
                    <a:lnTo>
                      <a:pt x="509" y="112"/>
                    </a:lnTo>
                    <a:lnTo>
                      <a:pt x="530" y="112"/>
                    </a:lnTo>
                    <a:lnTo>
                      <a:pt x="546" y="112"/>
                    </a:lnTo>
                    <a:lnTo>
                      <a:pt x="561" y="114"/>
                    </a:lnTo>
                    <a:lnTo>
                      <a:pt x="572" y="114"/>
                    </a:lnTo>
                    <a:lnTo>
                      <a:pt x="579" y="114"/>
                    </a:lnTo>
                    <a:lnTo>
                      <a:pt x="580" y="114"/>
                    </a:lnTo>
                    <a:lnTo>
                      <a:pt x="603" y="118"/>
                    </a:lnTo>
                    <a:lnTo>
                      <a:pt x="626" y="121"/>
                    </a:lnTo>
                    <a:lnTo>
                      <a:pt x="647" y="125"/>
                    </a:lnTo>
                    <a:lnTo>
                      <a:pt x="669" y="125"/>
                    </a:lnTo>
                    <a:lnTo>
                      <a:pt x="671" y="125"/>
                    </a:lnTo>
                    <a:lnTo>
                      <a:pt x="669" y="125"/>
                    </a:lnTo>
                    <a:lnTo>
                      <a:pt x="664" y="121"/>
                    </a:lnTo>
                    <a:lnTo>
                      <a:pt x="657" y="118"/>
                    </a:lnTo>
                    <a:lnTo>
                      <a:pt x="650" y="114"/>
                    </a:lnTo>
                    <a:lnTo>
                      <a:pt x="647" y="110"/>
                    </a:lnTo>
                    <a:lnTo>
                      <a:pt x="645" y="105"/>
                    </a:lnTo>
                    <a:lnTo>
                      <a:pt x="643" y="96"/>
                    </a:lnTo>
                    <a:lnTo>
                      <a:pt x="647" y="81"/>
                    </a:lnTo>
                    <a:lnTo>
                      <a:pt x="648" y="70"/>
                    </a:lnTo>
                    <a:lnTo>
                      <a:pt x="654" y="61"/>
                    </a:lnTo>
                    <a:lnTo>
                      <a:pt x="659" y="58"/>
                    </a:lnTo>
                    <a:lnTo>
                      <a:pt x="668" y="54"/>
                    </a:lnTo>
                    <a:lnTo>
                      <a:pt x="678" y="54"/>
                    </a:lnTo>
                    <a:lnTo>
                      <a:pt x="690" y="54"/>
                    </a:lnTo>
                    <a:lnTo>
                      <a:pt x="708" y="56"/>
                    </a:lnTo>
                    <a:lnTo>
                      <a:pt x="711" y="70"/>
                    </a:lnTo>
                    <a:lnTo>
                      <a:pt x="713" y="83"/>
                    </a:lnTo>
                    <a:lnTo>
                      <a:pt x="715" y="92"/>
                    </a:lnTo>
                    <a:lnTo>
                      <a:pt x="713" y="101"/>
                    </a:lnTo>
                    <a:lnTo>
                      <a:pt x="706" y="114"/>
                    </a:lnTo>
                    <a:lnTo>
                      <a:pt x="694" y="121"/>
                    </a:lnTo>
                    <a:lnTo>
                      <a:pt x="676" y="127"/>
                    </a:lnTo>
                    <a:lnTo>
                      <a:pt x="655" y="128"/>
                    </a:lnTo>
                    <a:lnTo>
                      <a:pt x="629" y="128"/>
                    </a:lnTo>
                    <a:lnTo>
                      <a:pt x="600" y="130"/>
                    </a:lnTo>
                    <a:lnTo>
                      <a:pt x="589" y="147"/>
                    </a:lnTo>
                    <a:lnTo>
                      <a:pt x="584" y="161"/>
                    </a:lnTo>
                    <a:lnTo>
                      <a:pt x="582" y="174"/>
                    </a:lnTo>
                    <a:lnTo>
                      <a:pt x="586" y="183"/>
                    </a:lnTo>
                    <a:lnTo>
                      <a:pt x="593" y="190"/>
                    </a:lnTo>
                    <a:lnTo>
                      <a:pt x="603" y="194"/>
                    </a:lnTo>
                    <a:lnTo>
                      <a:pt x="619" y="196"/>
                    </a:lnTo>
                    <a:lnTo>
                      <a:pt x="638" y="196"/>
                    </a:lnTo>
                    <a:lnTo>
                      <a:pt x="643" y="176"/>
                    </a:lnTo>
                    <a:lnTo>
                      <a:pt x="643" y="161"/>
                    </a:lnTo>
                    <a:lnTo>
                      <a:pt x="638" y="148"/>
                    </a:lnTo>
                    <a:lnTo>
                      <a:pt x="629" y="139"/>
                    </a:lnTo>
                    <a:lnTo>
                      <a:pt x="619" y="130"/>
                    </a:lnTo>
                    <a:lnTo>
                      <a:pt x="605" y="123"/>
                    </a:lnTo>
                    <a:lnTo>
                      <a:pt x="591" y="116"/>
                    </a:lnTo>
                    <a:lnTo>
                      <a:pt x="574" y="108"/>
                    </a:lnTo>
                    <a:lnTo>
                      <a:pt x="567" y="99"/>
                    </a:lnTo>
                    <a:lnTo>
                      <a:pt x="560" y="90"/>
                    </a:lnTo>
                    <a:lnTo>
                      <a:pt x="544" y="79"/>
                    </a:lnTo>
                    <a:lnTo>
                      <a:pt x="525" y="72"/>
                    </a:lnTo>
                    <a:lnTo>
                      <a:pt x="513" y="69"/>
                    </a:lnTo>
                    <a:lnTo>
                      <a:pt x="499" y="67"/>
                    </a:lnTo>
                    <a:lnTo>
                      <a:pt x="493" y="56"/>
                    </a:lnTo>
                    <a:lnTo>
                      <a:pt x="490" y="49"/>
                    </a:lnTo>
                    <a:lnTo>
                      <a:pt x="488" y="41"/>
                    </a:lnTo>
                    <a:lnTo>
                      <a:pt x="490" y="36"/>
                    </a:lnTo>
                    <a:lnTo>
                      <a:pt x="493" y="30"/>
                    </a:lnTo>
                    <a:lnTo>
                      <a:pt x="499" y="27"/>
                    </a:lnTo>
                    <a:lnTo>
                      <a:pt x="507" y="23"/>
                    </a:lnTo>
                    <a:lnTo>
                      <a:pt x="518" y="20"/>
                    </a:lnTo>
                    <a:lnTo>
                      <a:pt x="533" y="23"/>
                    </a:lnTo>
                    <a:lnTo>
                      <a:pt x="553" y="30"/>
                    </a:lnTo>
                    <a:lnTo>
                      <a:pt x="570" y="40"/>
                    </a:lnTo>
                    <a:lnTo>
                      <a:pt x="586" y="50"/>
                    </a:lnTo>
                    <a:lnTo>
                      <a:pt x="591" y="58"/>
                    </a:lnTo>
                    <a:lnTo>
                      <a:pt x="596" y="63"/>
                    </a:lnTo>
                    <a:lnTo>
                      <a:pt x="598" y="70"/>
                    </a:lnTo>
                    <a:lnTo>
                      <a:pt x="598" y="78"/>
                    </a:lnTo>
                    <a:lnTo>
                      <a:pt x="594" y="85"/>
                    </a:lnTo>
                    <a:lnTo>
                      <a:pt x="589" y="92"/>
                    </a:lnTo>
                    <a:lnTo>
                      <a:pt x="580" y="101"/>
                    </a:lnTo>
                    <a:lnTo>
                      <a:pt x="568" y="108"/>
                    </a:lnTo>
                    <a:lnTo>
                      <a:pt x="547" y="114"/>
                    </a:lnTo>
                    <a:lnTo>
                      <a:pt x="526" y="116"/>
                    </a:lnTo>
                    <a:lnTo>
                      <a:pt x="502" y="118"/>
                    </a:lnTo>
                    <a:lnTo>
                      <a:pt x="479" y="119"/>
                    </a:lnTo>
                    <a:lnTo>
                      <a:pt x="467" y="123"/>
                    </a:lnTo>
                    <a:lnTo>
                      <a:pt x="457" y="127"/>
                    </a:lnTo>
                    <a:lnTo>
                      <a:pt x="448" y="130"/>
                    </a:lnTo>
                    <a:lnTo>
                      <a:pt x="441" y="134"/>
                    </a:lnTo>
                    <a:lnTo>
                      <a:pt x="436" y="139"/>
                    </a:lnTo>
                    <a:lnTo>
                      <a:pt x="432" y="145"/>
                    </a:lnTo>
                    <a:lnTo>
                      <a:pt x="429" y="154"/>
                    </a:lnTo>
                    <a:lnTo>
                      <a:pt x="424" y="167"/>
                    </a:lnTo>
                    <a:lnTo>
                      <a:pt x="425" y="176"/>
                    </a:lnTo>
                    <a:lnTo>
                      <a:pt x="427" y="188"/>
                    </a:lnTo>
                    <a:lnTo>
                      <a:pt x="429" y="197"/>
                    </a:lnTo>
                    <a:lnTo>
                      <a:pt x="434" y="207"/>
                    </a:lnTo>
                    <a:lnTo>
                      <a:pt x="441" y="212"/>
                    </a:lnTo>
                    <a:lnTo>
                      <a:pt x="452" y="214"/>
                    </a:lnTo>
                    <a:lnTo>
                      <a:pt x="459" y="212"/>
                    </a:lnTo>
                    <a:lnTo>
                      <a:pt x="466" y="208"/>
                    </a:lnTo>
                    <a:lnTo>
                      <a:pt x="476" y="203"/>
                    </a:lnTo>
                    <a:lnTo>
                      <a:pt x="486" y="196"/>
                    </a:lnTo>
                    <a:lnTo>
                      <a:pt x="490" y="190"/>
                    </a:lnTo>
                    <a:lnTo>
                      <a:pt x="493" y="183"/>
                    </a:lnTo>
                    <a:lnTo>
                      <a:pt x="497" y="167"/>
                    </a:lnTo>
                    <a:lnTo>
                      <a:pt x="499" y="159"/>
                    </a:lnTo>
                    <a:lnTo>
                      <a:pt x="499" y="154"/>
                    </a:lnTo>
                    <a:lnTo>
                      <a:pt x="499" y="150"/>
                    </a:lnTo>
                    <a:lnTo>
                      <a:pt x="499" y="148"/>
                    </a:lnTo>
                    <a:lnTo>
                      <a:pt x="492" y="134"/>
                    </a:lnTo>
                    <a:lnTo>
                      <a:pt x="483" y="123"/>
                    </a:lnTo>
                    <a:lnTo>
                      <a:pt x="471" y="116"/>
                    </a:lnTo>
                    <a:lnTo>
                      <a:pt x="457" y="110"/>
                    </a:lnTo>
                    <a:lnTo>
                      <a:pt x="425" y="101"/>
                    </a:lnTo>
                    <a:lnTo>
                      <a:pt x="408" y="94"/>
                    </a:lnTo>
                    <a:lnTo>
                      <a:pt x="391" y="85"/>
                    </a:lnTo>
                    <a:lnTo>
                      <a:pt x="385" y="74"/>
                    </a:lnTo>
                    <a:lnTo>
                      <a:pt x="380" y="63"/>
                    </a:lnTo>
                    <a:lnTo>
                      <a:pt x="377" y="47"/>
                    </a:lnTo>
                    <a:lnTo>
                      <a:pt x="375" y="29"/>
                    </a:lnTo>
                    <a:lnTo>
                      <a:pt x="377" y="18"/>
                    </a:lnTo>
                    <a:lnTo>
                      <a:pt x="378" y="3"/>
                    </a:lnTo>
                    <a:lnTo>
                      <a:pt x="387" y="9"/>
                    </a:lnTo>
                    <a:lnTo>
                      <a:pt x="396" y="18"/>
                    </a:lnTo>
                    <a:lnTo>
                      <a:pt x="412" y="40"/>
                    </a:lnTo>
                    <a:lnTo>
                      <a:pt x="417" y="50"/>
                    </a:lnTo>
                    <a:lnTo>
                      <a:pt x="420" y="58"/>
                    </a:lnTo>
                    <a:lnTo>
                      <a:pt x="424" y="65"/>
                    </a:lnTo>
                    <a:lnTo>
                      <a:pt x="424" y="67"/>
                    </a:lnTo>
                    <a:lnTo>
                      <a:pt x="422" y="79"/>
                    </a:lnTo>
                    <a:lnTo>
                      <a:pt x="420" y="90"/>
                    </a:lnTo>
                    <a:lnTo>
                      <a:pt x="418" y="99"/>
                    </a:lnTo>
                    <a:lnTo>
                      <a:pt x="415" y="107"/>
                    </a:lnTo>
                    <a:lnTo>
                      <a:pt x="406" y="116"/>
                    </a:lnTo>
                    <a:lnTo>
                      <a:pt x="396" y="121"/>
                    </a:lnTo>
                    <a:lnTo>
                      <a:pt x="382" y="125"/>
                    </a:lnTo>
                    <a:lnTo>
                      <a:pt x="366" y="127"/>
                    </a:lnTo>
                    <a:lnTo>
                      <a:pt x="347" y="130"/>
                    </a:lnTo>
                    <a:lnTo>
                      <a:pt x="323" y="138"/>
                    </a:lnTo>
                    <a:lnTo>
                      <a:pt x="309" y="150"/>
                    </a:lnTo>
                    <a:lnTo>
                      <a:pt x="298" y="158"/>
                    </a:lnTo>
                    <a:lnTo>
                      <a:pt x="291" y="163"/>
                    </a:lnTo>
                    <a:lnTo>
                      <a:pt x="288" y="165"/>
                    </a:lnTo>
                    <a:lnTo>
                      <a:pt x="286" y="168"/>
                    </a:lnTo>
                    <a:lnTo>
                      <a:pt x="284" y="172"/>
                    </a:lnTo>
                    <a:lnTo>
                      <a:pt x="281" y="179"/>
                    </a:lnTo>
                    <a:lnTo>
                      <a:pt x="277" y="190"/>
                    </a:lnTo>
                    <a:lnTo>
                      <a:pt x="281" y="199"/>
                    </a:lnTo>
                    <a:lnTo>
                      <a:pt x="286" y="208"/>
                    </a:lnTo>
                    <a:lnTo>
                      <a:pt x="293" y="214"/>
                    </a:lnTo>
                    <a:lnTo>
                      <a:pt x="300" y="217"/>
                    </a:lnTo>
                    <a:lnTo>
                      <a:pt x="316" y="219"/>
                    </a:lnTo>
                    <a:lnTo>
                      <a:pt x="333" y="217"/>
                    </a:lnTo>
                    <a:lnTo>
                      <a:pt x="351" y="210"/>
                    </a:lnTo>
                    <a:lnTo>
                      <a:pt x="368" y="199"/>
                    </a:lnTo>
                    <a:lnTo>
                      <a:pt x="384" y="188"/>
                    </a:lnTo>
                    <a:lnTo>
                      <a:pt x="398" y="177"/>
                    </a:lnTo>
                    <a:lnTo>
                      <a:pt x="398" y="170"/>
                    </a:lnTo>
                    <a:lnTo>
                      <a:pt x="396" y="161"/>
                    </a:lnTo>
                    <a:lnTo>
                      <a:pt x="389" y="154"/>
                    </a:lnTo>
                    <a:lnTo>
                      <a:pt x="382" y="145"/>
                    </a:lnTo>
                    <a:lnTo>
                      <a:pt x="371" y="136"/>
                    </a:lnTo>
                    <a:lnTo>
                      <a:pt x="359" y="127"/>
                    </a:lnTo>
                    <a:lnTo>
                      <a:pt x="331" y="108"/>
                    </a:lnTo>
                    <a:lnTo>
                      <a:pt x="304" y="89"/>
                    </a:lnTo>
                    <a:lnTo>
                      <a:pt x="274" y="69"/>
                    </a:lnTo>
                    <a:lnTo>
                      <a:pt x="262" y="59"/>
                    </a:lnTo>
                    <a:lnTo>
                      <a:pt x="251" y="50"/>
                    </a:lnTo>
                    <a:lnTo>
                      <a:pt x="241" y="41"/>
                    </a:lnTo>
                    <a:lnTo>
                      <a:pt x="234" y="32"/>
                    </a:lnTo>
                    <a:lnTo>
                      <a:pt x="239" y="16"/>
                    </a:lnTo>
                    <a:lnTo>
                      <a:pt x="244" y="5"/>
                    </a:lnTo>
                    <a:lnTo>
                      <a:pt x="250" y="1"/>
                    </a:lnTo>
                    <a:lnTo>
                      <a:pt x="256" y="0"/>
                    </a:lnTo>
                    <a:lnTo>
                      <a:pt x="265" y="1"/>
                    </a:lnTo>
                    <a:lnTo>
                      <a:pt x="276" y="5"/>
                    </a:lnTo>
                    <a:lnTo>
                      <a:pt x="288" y="10"/>
                    </a:lnTo>
                    <a:lnTo>
                      <a:pt x="304" y="14"/>
                    </a:lnTo>
                    <a:lnTo>
                      <a:pt x="314" y="32"/>
                    </a:lnTo>
                    <a:lnTo>
                      <a:pt x="319" y="49"/>
                    </a:lnTo>
                    <a:lnTo>
                      <a:pt x="323" y="63"/>
                    </a:lnTo>
                    <a:lnTo>
                      <a:pt x="321" y="78"/>
                    </a:lnTo>
                    <a:lnTo>
                      <a:pt x="316" y="89"/>
                    </a:lnTo>
                    <a:lnTo>
                      <a:pt x="305" y="99"/>
                    </a:lnTo>
                    <a:lnTo>
                      <a:pt x="291" y="108"/>
                    </a:lnTo>
                    <a:lnTo>
                      <a:pt x="272" y="114"/>
                    </a:lnTo>
                    <a:lnTo>
                      <a:pt x="258" y="123"/>
                    </a:lnTo>
                    <a:lnTo>
                      <a:pt x="248" y="130"/>
                    </a:lnTo>
                    <a:lnTo>
                      <a:pt x="239" y="136"/>
                    </a:lnTo>
                    <a:lnTo>
                      <a:pt x="234" y="141"/>
                    </a:lnTo>
                    <a:lnTo>
                      <a:pt x="230" y="148"/>
                    </a:lnTo>
                    <a:lnTo>
                      <a:pt x="229" y="156"/>
                    </a:lnTo>
                    <a:lnTo>
                      <a:pt x="225" y="165"/>
                    </a:lnTo>
                    <a:lnTo>
                      <a:pt x="222" y="177"/>
                    </a:lnTo>
                    <a:lnTo>
                      <a:pt x="227" y="196"/>
                    </a:lnTo>
                    <a:lnTo>
                      <a:pt x="236" y="208"/>
                    </a:lnTo>
                    <a:lnTo>
                      <a:pt x="244" y="216"/>
                    </a:lnTo>
                    <a:lnTo>
                      <a:pt x="255" y="217"/>
                    </a:lnTo>
                    <a:lnTo>
                      <a:pt x="267" y="216"/>
                    </a:lnTo>
                    <a:lnTo>
                      <a:pt x="279" y="208"/>
                    </a:lnTo>
                    <a:lnTo>
                      <a:pt x="291" y="197"/>
                    </a:lnTo>
                    <a:lnTo>
                      <a:pt x="304" y="183"/>
                    </a:lnTo>
                    <a:lnTo>
                      <a:pt x="302" y="168"/>
                    </a:lnTo>
                    <a:lnTo>
                      <a:pt x="300" y="156"/>
                    </a:lnTo>
                    <a:lnTo>
                      <a:pt x="298" y="147"/>
                    </a:lnTo>
                    <a:lnTo>
                      <a:pt x="295" y="138"/>
                    </a:lnTo>
                    <a:lnTo>
                      <a:pt x="291" y="132"/>
                    </a:lnTo>
                    <a:lnTo>
                      <a:pt x="284" y="128"/>
                    </a:lnTo>
                    <a:lnTo>
                      <a:pt x="272" y="123"/>
                    </a:lnTo>
                    <a:lnTo>
                      <a:pt x="258" y="119"/>
                    </a:lnTo>
                    <a:lnTo>
                      <a:pt x="244" y="105"/>
                    </a:lnTo>
                    <a:lnTo>
                      <a:pt x="236" y="89"/>
                    </a:lnTo>
                    <a:lnTo>
                      <a:pt x="229" y="74"/>
                    </a:lnTo>
                    <a:lnTo>
                      <a:pt x="222" y="59"/>
                    </a:lnTo>
                    <a:lnTo>
                      <a:pt x="215" y="47"/>
                    </a:lnTo>
                    <a:lnTo>
                      <a:pt x="206" y="32"/>
                    </a:lnTo>
                    <a:lnTo>
                      <a:pt x="190" y="20"/>
                    </a:lnTo>
                    <a:lnTo>
                      <a:pt x="182" y="14"/>
                    </a:lnTo>
                    <a:lnTo>
                      <a:pt x="171" y="9"/>
                    </a:lnTo>
                    <a:lnTo>
                      <a:pt x="152" y="10"/>
                    </a:lnTo>
                    <a:lnTo>
                      <a:pt x="135" y="12"/>
                    </a:lnTo>
                    <a:lnTo>
                      <a:pt x="119" y="16"/>
                    </a:lnTo>
                    <a:lnTo>
                      <a:pt x="105" y="21"/>
                    </a:lnTo>
                    <a:lnTo>
                      <a:pt x="96" y="30"/>
                    </a:lnTo>
                    <a:lnTo>
                      <a:pt x="93" y="41"/>
                    </a:lnTo>
                    <a:lnTo>
                      <a:pt x="93" y="58"/>
                    </a:lnTo>
                    <a:lnTo>
                      <a:pt x="96" y="69"/>
                    </a:lnTo>
                    <a:lnTo>
                      <a:pt x="101" y="79"/>
                    </a:lnTo>
                    <a:lnTo>
                      <a:pt x="107" y="85"/>
                    </a:lnTo>
                    <a:lnTo>
                      <a:pt x="112" y="90"/>
                    </a:lnTo>
                    <a:lnTo>
                      <a:pt x="129" y="99"/>
                    </a:lnTo>
                    <a:lnTo>
                      <a:pt x="150" y="105"/>
                    </a:lnTo>
                    <a:lnTo>
                      <a:pt x="171" y="110"/>
                    </a:lnTo>
                    <a:lnTo>
                      <a:pt x="192" y="112"/>
                    </a:lnTo>
                    <a:lnTo>
                      <a:pt x="209" y="114"/>
                    </a:lnTo>
                    <a:lnTo>
                      <a:pt x="216" y="114"/>
                    </a:lnTo>
                    <a:lnTo>
                      <a:pt x="222" y="114"/>
                    </a:lnTo>
                    <a:lnTo>
                      <a:pt x="225" y="114"/>
                    </a:lnTo>
                    <a:lnTo>
                      <a:pt x="227" y="114"/>
                    </a:lnTo>
                    <a:lnTo>
                      <a:pt x="208" y="128"/>
                    </a:lnTo>
                    <a:lnTo>
                      <a:pt x="194" y="143"/>
                    </a:lnTo>
                    <a:lnTo>
                      <a:pt x="182" y="159"/>
                    </a:lnTo>
                    <a:lnTo>
                      <a:pt x="173" y="177"/>
                    </a:lnTo>
                    <a:lnTo>
                      <a:pt x="159" y="214"/>
                    </a:lnTo>
                    <a:lnTo>
                      <a:pt x="145" y="254"/>
                    </a:lnTo>
                    <a:lnTo>
                      <a:pt x="147" y="266"/>
                    </a:lnTo>
                    <a:lnTo>
                      <a:pt x="150" y="279"/>
                    </a:lnTo>
                    <a:lnTo>
                      <a:pt x="152" y="286"/>
                    </a:lnTo>
                    <a:lnTo>
                      <a:pt x="155" y="294"/>
                    </a:lnTo>
                    <a:lnTo>
                      <a:pt x="161" y="301"/>
                    </a:lnTo>
                    <a:lnTo>
                      <a:pt x="168" y="306"/>
                    </a:lnTo>
                    <a:lnTo>
                      <a:pt x="178" y="312"/>
                    </a:lnTo>
                    <a:lnTo>
                      <a:pt x="190" y="317"/>
                    </a:lnTo>
                    <a:lnTo>
                      <a:pt x="208" y="315"/>
                    </a:lnTo>
                    <a:lnTo>
                      <a:pt x="220" y="315"/>
                    </a:lnTo>
                    <a:lnTo>
                      <a:pt x="227" y="314"/>
                    </a:lnTo>
                    <a:lnTo>
                      <a:pt x="232" y="310"/>
                    </a:lnTo>
                    <a:lnTo>
                      <a:pt x="232" y="305"/>
                    </a:lnTo>
                    <a:lnTo>
                      <a:pt x="229" y="294"/>
                    </a:lnTo>
                    <a:lnTo>
                      <a:pt x="223" y="279"/>
                    </a:lnTo>
                    <a:lnTo>
                      <a:pt x="215" y="259"/>
                    </a:lnTo>
                    <a:lnTo>
                      <a:pt x="211" y="252"/>
                    </a:lnTo>
                    <a:lnTo>
                      <a:pt x="204" y="246"/>
                    </a:lnTo>
                    <a:lnTo>
                      <a:pt x="187" y="237"/>
                    </a:lnTo>
                    <a:lnTo>
                      <a:pt x="178" y="234"/>
                    </a:lnTo>
                    <a:lnTo>
                      <a:pt x="171" y="232"/>
                    </a:lnTo>
                    <a:lnTo>
                      <a:pt x="166" y="230"/>
                    </a:lnTo>
                    <a:lnTo>
                      <a:pt x="164" y="230"/>
                    </a:lnTo>
                    <a:lnTo>
                      <a:pt x="166" y="230"/>
                    </a:lnTo>
                    <a:lnTo>
                      <a:pt x="168" y="232"/>
                    </a:lnTo>
                    <a:lnTo>
                      <a:pt x="178" y="234"/>
                    </a:lnTo>
                    <a:lnTo>
                      <a:pt x="192" y="237"/>
                    </a:lnTo>
                    <a:lnTo>
                      <a:pt x="202" y="241"/>
                    </a:lnTo>
                    <a:lnTo>
                      <a:pt x="227" y="248"/>
                    </a:lnTo>
                    <a:lnTo>
                      <a:pt x="251" y="252"/>
                    </a:lnTo>
                    <a:lnTo>
                      <a:pt x="276" y="254"/>
                    </a:lnTo>
                    <a:lnTo>
                      <a:pt x="304" y="254"/>
                    </a:lnTo>
                    <a:lnTo>
                      <a:pt x="324" y="266"/>
                    </a:lnTo>
                    <a:lnTo>
                      <a:pt x="342" y="277"/>
                    </a:lnTo>
                    <a:lnTo>
                      <a:pt x="356" y="290"/>
                    </a:lnTo>
                    <a:lnTo>
                      <a:pt x="361" y="301"/>
                    </a:lnTo>
                    <a:lnTo>
                      <a:pt x="366" y="312"/>
                    </a:lnTo>
                    <a:lnTo>
                      <a:pt x="363" y="330"/>
                    </a:lnTo>
                    <a:lnTo>
                      <a:pt x="356" y="344"/>
                    </a:lnTo>
                    <a:lnTo>
                      <a:pt x="349" y="352"/>
                    </a:lnTo>
                    <a:lnTo>
                      <a:pt x="338" y="357"/>
                    </a:lnTo>
                    <a:lnTo>
                      <a:pt x="326" y="355"/>
                    </a:lnTo>
                    <a:lnTo>
                      <a:pt x="312" y="352"/>
                    </a:lnTo>
                    <a:lnTo>
                      <a:pt x="295" y="344"/>
                    </a:lnTo>
                    <a:lnTo>
                      <a:pt x="277" y="335"/>
                    </a:lnTo>
                    <a:lnTo>
                      <a:pt x="277" y="330"/>
                    </a:lnTo>
                    <a:lnTo>
                      <a:pt x="276" y="321"/>
                    </a:lnTo>
                    <a:lnTo>
                      <a:pt x="276" y="310"/>
                    </a:lnTo>
                    <a:lnTo>
                      <a:pt x="274" y="295"/>
                    </a:lnTo>
                    <a:lnTo>
                      <a:pt x="272" y="265"/>
                    </a:lnTo>
                    <a:lnTo>
                      <a:pt x="269" y="234"/>
                    </a:lnTo>
                    <a:lnTo>
                      <a:pt x="269" y="219"/>
                    </a:lnTo>
                    <a:lnTo>
                      <a:pt x="269" y="207"/>
                    </a:lnTo>
                    <a:lnTo>
                      <a:pt x="269" y="197"/>
                    </a:lnTo>
                    <a:lnTo>
                      <a:pt x="270" y="190"/>
                    </a:lnTo>
                    <a:lnTo>
                      <a:pt x="272" y="187"/>
                    </a:lnTo>
                    <a:lnTo>
                      <a:pt x="276" y="188"/>
                    </a:lnTo>
                    <a:lnTo>
                      <a:pt x="279" y="194"/>
                    </a:lnTo>
                    <a:lnTo>
                      <a:pt x="284" y="207"/>
                    </a:lnTo>
                    <a:lnTo>
                      <a:pt x="281" y="245"/>
                    </a:lnTo>
                    <a:lnTo>
                      <a:pt x="277" y="281"/>
                    </a:lnTo>
                    <a:lnTo>
                      <a:pt x="276" y="299"/>
                    </a:lnTo>
                    <a:lnTo>
                      <a:pt x="270" y="315"/>
                    </a:lnTo>
                    <a:lnTo>
                      <a:pt x="263" y="332"/>
                    </a:lnTo>
                    <a:lnTo>
                      <a:pt x="253" y="346"/>
                    </a:lnTo>
                    <a:lnTo>
                      <a:pt x="246" y="355"/>
                    </a:lnTo>
                    <a:lnTo>
                      <a:pt x="241" y="363"/>
                    </a:lnTo>
                    <a:lnTo>
                      <a:pt x="237" y="366"/>
                    </a:lnTo>
                    <a:lnTo>
                      <a:pt x="236" y="368"/>
                    </a:lnTo>
                    <a:lnTo>
                      <a:pt x="234" y="368"/>
                    </a:lnTo>
                    <a:lnTo>
                      <a:pt x="236" y="366"/>
                    </a:lnTo>
                    <a:lnTo>
                      <a:pt x="234" y="366"/>
                    </a:lnTo>
                    <a:lnTo>
                      <a:pt x="232" y="370"/>
                    </a:lnTo>
                    <a:lnTo>
                      <a:pt x="229" y="374"/>
                    </a:lnTo>
                    <a:lnTo>
                      <a:pt x="225" y="381"/>
                    </a:lnTo>
                    <a:lnTo>
                      <a:pt x="216" y="392"/>
                    </a:lnTo>
                    <a:lnTo>
                      <a:pt x="208" y="404"/>
                    </a:lnTo>
                    <a:lnTo>
                      <a:pt x="204" y="408"/>
                    </a:lnTo>
                    <a:lnTo>
                      <a:pt x="199" y="412"/>
                    </a:lnTo>
                    <a:lnTo>
                      <a:pt x="187" y="415"/>
                    </a:lnTo>
                    <a:lnTo>
                      <a:pt x="176" y="417"/>
                    </a:lnTo>
                    <a:lnTo>
                      <a:pt x="173" y="417"/>
                    </a:lnTo>
                    <a:lnTo>
                      <a:pt x="171" y="417"/>
                    </a:lnTo>
                    <a:lnTo>
                      <a:pt x="161" y="413"/>
                    </a:lnTo>
                    <a:lnTo>
                      <a:pt x="152" y="412"/>
                    </a:lnTo>
                    <a:lnTo>
                      <a:pt x="138" y="403"/>
                    </a:lnTo>
                    <a:lnTo>
                      <a:pt x="133" y="392"/>
                    </a:lnTo>
                    <a:lnTo>
                      <a:pt x="131" y="379"/>
                    </a:lnTo>
                    <a:lnTo>
                      <a:pt x="136" y="368"/>
                    </a:lnTo>
                    <a:lnTo>
                      <a:pt x="145" y="357"/>
                    </a:lnTo>
                    <a:lnTo>
                      <a:pt x="159" y="348"/>
                    </a:lnTo>
                    <a:lnTo>
                      <a:pt x="176" y="341"/>
                    </a:lnTo>
                    <a:lnTo>
                      <a:pt x="190" y="339"/>
                    </a:lnTo>
                    <a:lnTo>
                      <a:pt x="201" y="337"/>
                    </a:lnTo>
                    <a:lnTo>
                      <a:pt x="218" y="335"/>
                    </a:lnTo>
                    <a:lnTo>
                      <a:pt x="234" y="335"/>
                    </a:lnTo>
                    <a:lnTo>
                      <a:pt x="243" y="335"/>
                    </a:lnTo>
                    <a:lnTo>
                      <a:pt x="253" y="335"/>
                    </a:lnTo>
                  </a:path>
                </a:pathLst>
              </a:custGeom>
              <a:noFill/>
              <a:ln w="793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</p:grpSp>
        <p:grpSp>
          <p:nvGrpSpPr>
            <p:cNvPr id="16" name="Group 29"/>
            <p:cNvGrpSpPr>
              <a:grpSpLocks/>
            </p:cNvGrpSpPr>
            <p:nvPr/>
          </p:nvGrpSpPr>
          <p:grpSpPr bwMode="auto">
            <a:xfrm>
              <a:off x="1563" y="1972"/>
              <a:ext cx="486" cy="308"/>
              <a:chOff x="1563" y="1253"/>
              <a:chExt cx="486" cy="308"/>
            </a:xfrm>
          </p:grpSpPr>
          <p:sp>
            <p:nvSpPr>
              <p:cNvPr id="52" name="Freeform 30"/>
              <p:cNvSpPr>
                <a:spLocks/>
              </p:cNvSpPr>
              <p:nvPr/>
            </p:nvSpPr>
            <p:spPr bwMode="auto">
              <a:xfrm>
                <a:off x="1563" y="1253"/>
                <a:ext cx="486" cy="308"/>
              </a:xfrm>
              <a:custGeom>
                <a:avLst/>
                <a:gdLst>
                  <a:gd name="T0" fmla="*/ 112 w 486"/>
                  <a:gd name="T1" fmla="*/ 218 h 308"/>
                  <a:gd name="T2" fmla="*/ 246 w 486"/>
                  <a:gd name="T3" fmla="*/ 183 h 308"/>
                  <a:gd name="T4" fmla="*/ 347 w 486"/>
                  <a:gd name="T5" fmla="*/ 154 h 308"/>
                  <a:gd name="T6" fmla="*/ 369 w 486"/>
                  <a:gd name="T7" fmla="*/ 132 h 308"/>
                  <a:gd name="T8" fmla="*/ 432 w 486"/>
                  <a:gd name="T9" fmla="*/ 25 h 308"/>
                  <a:gd name="T10" fmla="*/ 462 w 486"/>
                  <a:gd name="T11" fmla="*/ 9 h 308"/>
                  <a:gd name="T12" fmla="*/ 483 w 486"/>
                  <a:gd name="T13" fmla="*/ 53 h 308"/>
                  <a:gd name="T14" fmla="*/ 451 w 486"/>
                  <a:gd name="T15" fmla="*/ 69 h 308"/>
                  <a:gd name="T16" fmla="*/ 387 w 486"/>
                  <a:gd name="T17" fmla="*/ 42 h 308"/>
                  <a:gd name="T18" fmla="*/ 340 w 486"/>
                  <a:gd name="T19" fmla="*/ 62 h 308"/>
                  <a:gd name="T20" fmla="*/ 338 w 486"/>
                  <a:gd name="T21" fmla="*/ 109 h 308"/>
                  <a:gd name="T22" fmla="*/ 408 w 486"/>
                  <a:gd name="T23" fmla="*/ 134 h 308"/>
                  <a:gd name="T24" fmla="*/ 462 w 486"/>
                  <a:gd name="T25" fmla="*/ 161 h 308"/>
                  <a:gd name="T26" fmla="*/ 436 w 486"/>
                  <a:gd name="T27" fmla="*/ 198 h 308"/>
                  <a:gd name="T28" fmla="*/ 382 w 486"/>
                  <a:gd name="T29" fmla="*/ 183 h 308"/>
                  <a:gd name="T30" fmla="*/ 357 w 486"/>
                  <a:gd name="T31" fmla="*/ 161 h 308"/>
                  <a:gd name="T32" fmla="*/ 272 w 486"/>
                  <a:gd name="T33" fmla="*/ 145 h 308"/>
                  <a:gd name="T34" fmla="*/ 230 w 486"/>
                  <a:gd name="T35" fmla="*/ 131 h 308"/>
                  <a:gd name="T36" fmla="*/ 221 w 486"/>
                  <a:gd name="T37" fmla="*/ 100 h 308"/>
                  <a:gd name="T38" fmla="*/ 261 w 486"/>
                  <a:gd name="T39" fmla="*/ 85 h 308"/>
                  <a:gd name="T40" fmla="*/ 305 w 486"/>
                  <a:gd name="T41" fmla="*/ 121 h 308"/>
                  <a:gd name="T42" fmla="*/ 308 w 486"/>
                  <a:gd name="T43" fmla="*/ 178 h 308"/>
                  <a:gd name="T44" fmla="*/ 315 w 486"/>
                  <a:gd name="T45" fmla="*/ 269 h 308"/>
                  <a:gd name="T46" fmla="*/ 362 w 486"/>
                  <a:gd name="T47" fmla="*/ 265 h 308"/>
                  <a:gd name="T48" fmla="*/ 375 w 486"/>
                  <a:gd name="T49" fmla="*/ 216 h 308"/>
                  <a:gd name="T50" fmla="*/ 303 w 486"/>
                  <a:gd name="T51" fmla="*/ 189 h 308"/>
                  <a:gd name="T52" fmla="*/ 261 w 486"/>
                  <a:gd name="T53" fmla="*/ 198 h 308"/>
                  <a:gd name="T54" fmla="*/ 216 w 486"/>
                  <a:gd name="T55" fmla="*/ 210 h 308"/>
                  <a:gd name="T56" fmla="*/ 200 w 486"/>
                  <a:gd name="T57" fmla="*/ 259 h 308"/>
                  <a:gd name="T58" fmla="*/ 267 w 486"/>
                  <a:gd name="T59" fmla="*/ 256 h 308"/>
                  <a:gd name="T60" fmla="*/ 289 w 486"/>
                  <a:gd name="T61" fmla="*/ 229 h 308"/>
                  <a:gd name="T62" fmla="*/ 253 w 486"/>
                  <a:gd name="T63" fmla="*/ 201 h 308"/>
                  <a:gd name="T64" fmla="*/ 171 w 486"/>
                  <a:gd name="T65" fmla="*/ 149 h 308"/>
                  <a:gd name="T66" fmla="*/ 145 w 486"/>
                  <a:gd name="T67" fmla="*/ 111 h 308"/>
                  <a:gd name="T68" fmla="*/ 174 w 486"/>
                  <a:gd name="T69" fmla="*/ 76 h 308"/>
                  <a:gd name="T70" fmla="*/ 200 w 486"/>
                  <a:gd name="T71" fmla="*/ 136 h 308"/>
                  <a:gd name="T72" fmla="*/ 173 w 486"/>
                  <a:gd name="T73" fmla="*/ 189 h 308"/>
                  <a:gd name="T74" fmla="*/ 110 w 486"/>
                  <a:gd name="T75" fmla="*/ 227 h 308"/>
                  <a:gd name="T76" fmla="*/ 113 w 486"/>
                  <a:gd name="T77" fmla="*/ 298 h 308"/>
                  <a:gd name="T78" fmla="*/ 174 w 486"/>
                  <a:gd name="T79" fmla="*/ 283 h 308"/>
                  <a:gd name="T80" fmla="*/ 160 w 486"/>
                  <a:gd name="T81" fmla="*/ 227 h 308"/>
                  <a:gd name="T82" fmla="*/ 117 w 486"/>
                  <a:gd name="T83" fmla="*/ 205 h 308"/>
                  <a:gd name="T84" fmla="*/ 85 w 486"/>
                  <a:gd name="T85" fmla="*/ 176 h 308"/>
                  <a:gd name="T86" fmla="*/ 89 w 486"/>
                  <a:gd name="T87" fmla="*/ 116 h 308"/>
                  <a:gd name="T88" fmla="*/ 141 w 486"/>
                  <a:gd name="T89" fmla="*/ 136 h 308"/>
                  <a:gd name="T90" fmla="*/ 138 w 486"/>
                  <a:gd name="T91" fmla="*/ 185 h 308"/>
                  <a:gd name="T92" fmla="*/ 63 w 486"/>
                  <a:gd name="T93" fmla="*/ 205 h 308"/>
                  <a:gd name="T94" fmla="*/ 5 w 486"/>
                  <a:gd name="T95" fmla="*/ 216 h 308"/>
                  <a:gd name="T96" fmla="*/ 24 w 486"/>
                  <a:gd name="T97" fmla="*/ 274 h 308"/>
                  <a:gd name="T98" fmla="*/ 87 w 486"/>
                  <a:gd name="T99" fmla="*/ 258 h 308"/>
                  <a:gd name="T100" fmla="*/ 101 w 486"/>
                  <a:gd name="T101" fmla="*/ 221 h 308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w 486"/>
                  <a:gd name="T154" fmla="*/ 0 h 308"/>
                  <a:gd name="T155" fmla="*/ 486 w 486"/>
                  <a:gd name="T156" fmla="*/ 308 h 308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T153" t="T154" r="T155" b="T156"/>
                <a:pathLst>
                  <a:path w="486" h="308">
                    <a:moveTo>
                      <a:pt x="51" y="308"/>
                    </a:moveTo>
                    <a:lnTo>
                      <a:pt x="63" y="278"/>
                    </a:lnTo>
                    <a:lnTo>
                      <a:pt x="77" y="254"/>
                    </a:lnTo>
                    <a:lnTo>
                      <a:pt x="92" y="234"/>
                    </a:lnTo>
                    <a:lnTo>
                      <a:pt x="112" y="218"/>
                    </a:lnTo>
                    <a:lnTo>
                      <a:pt x="134" y="205"/>
                    </a:lnTo>
                    <a:lnTo>
                      <a:pt x="159" y="196"/>
                    </a:lnTo>
                    <a:lnTo>
                      <a:pt x="188" y="190"/>
                    </a:lnTo>
                    <a:lnTo>
                      <a:pt x="221" y="187"/>
                    </a:lnTo>
                    <a:lnTo>
                      <a:pt x="246" y="183"/>
                    </a:lnTo>
                    <a:lnTo>
                      <a:pt x="272" y="181"/>
                    </a:lnTo>
                    <a:lnTo>
                      <a:pt x="298" y="176"/>
                    </a:lnTo>
                    <a:lnTo>
                      <a:pt x="322" y="169"/>
                    </a:lnTo>
                    <a:lnTo>
                      <a:pt x="333" y="163"/>
                    </a:lnTo>
                    <a:lnTo>
                      <a:pt x="347" y="154"/>
                    </a:lnTo>
                    <a:lnTo>
                      <a:pt x="357" y="149"/>
                    </a:lnTo>
                    <a:lnTo>
                      <a:pt x="359" y="145"/>
                    </a:lnTo>
                    <a:lnTo>
                      <a:pt x="361" y="145"/>
                    </a:lnTo>
                    <a:lnTo>
                      <a:pt x="364" y="140"/>
                    </a:lnTo>
                    <a:lnTo>
                      <a:pt x="369" y="132"/>
                    </a:lnTo>
                    <a:lnTo>
                      <a:pt x="380" y="114"/>
                    </a:lnTo>
                    <a:lnTo>
                      <a:pt x="392" y="92"/>
                    </a:lnTo>
                    <a:lnTo>
                      <a:pt x="406" y="69"/>
                    </a:lnTo>
                    <a:lnTo>
                      <a:pt x="420" y="45"/>
                    </a:lnTo>
                    <a:lnTo>
                      <a:pt x="432" y="25"/>
                    </a:lnTo>
                    <a:lnTo>
                      <a:pt x="441" y="9"/>
                    </a:lnTo>
                    <a:lnTo>
                      <a:pt x="444" y="4"/>
                    </a:lnTo>
                    <a:lnTo>
                      <a:pt x="448" y="0"/>
                    </a:lnTo>
                    <a:lnTo>
                      <a:pt x="455" y="4"/>
                    </a:lnTo>
                    <a:lnTo>
                      <a:pt x="462" y="9"/>
                    </a:lnTo>
                    <a:lnTo>
                      <a:pt x="474" y="23"/>
                    </a:lnTo>
                    <a:lnTo>
                      <a:pt x="483" y="36"/>
                    </a:lnTo>
                    <a:lnTo>
                      <a:pt x="486" y="40"/>
                    </a:lnTo>
                    <a:lnTo>
                      <a:pt x="486" y="42"/>
                    </a:lnTo>
                    <a:lnTo>
                      <a:pt x="483" y="53"/>
                    </a:lnTo>
                    <a:lnTo>
                      <a:pt x="477" y="62"/>
                    </a:lnTo>
                    <a:lnTo>
                      <a:pt x="472" y="65"/>
                    </a:lnTo>
                    <a:lnTo>
                      <a:pt x="467" y="69"/>
                    </a:lnTo>
                    <a:lnTo>
                      <a:pt x="460" y="69"/>
                    </a:lnTo>
                    <a:lnTo>
                      <a:pt x="451" y="69"/>
                    </a:lnTo>
                    <a:lnTo>
                      <a:pt x="441" y="67"/>
                    </a:lnTo>
                    <a:lnTo>
                      <a:pt x="429" y="65"/>
                    </a:lnTo>
                    <a:lnTo>
                      <a:pt x="413" y="53"/>
                    </a:lnTo>
                    <a:lnTo>
                      <a:pt x="399" y="45"/>
                    </a:lnTo>
                    <a:lnTo>
                      <a:pt x="387" y="42"/>
                    </a:lnTo>
                    <a:lnTo>
                      <a:pt x="375" y="40"/>
                    </a:lnTo>
                    <a:lnTo>
                      <a:pt x="364" y="43"/>
                    </a:lnTo>
                    <a:lnTo>
                      <a:pt x="354" y="47"/>
                    </a:lnTo>
                    <a:lnTo>
                      <a:pt x="347" y="54"/>
                    </a:lnTo>
                    <a:lnTo>
                      <a:pt x="340" y="62"/>
                    </a:lnTo>
                    <a:lnTo>
                      <a:pt x="336" y="71"/>
                    </a:lnTo>
                    <a:lnTo>
                      <a:pt x="333" y="80"/>
                    </a:lnTo>
                    <a:lnTo>
                      <a:pt x="333" y="91"/>
                    </a:lnTo>
                    <a:lnTo>
                      <a:pt x="335" y="100"/>
                    </a:lnTo>
                    <a:lnTo>
                      <a:pt x="338" y="109"/>
                    </a:lnTo>
                    <a:lnTo>
                      <a:pt x="345" y="118"/>
                    </a:lnTo>
                    <a:lnTo>
                      <a:pt x="354" y="125"/>
                    </a:lnTo>
                    <a:lnTo>
                      <a:pt x="366" y="129"/>
                    </a:lnTo>
                    <a:lnTo>
                      <a:pt x="387" y="132"/>
                    </a:lnTo>
                    <a:lnTo>
                      <a:pt x="408" y="134"/>
                    </a:lnTo>
                    <a:lnTo>
                      <a:pt x="429" y="134"/>
                    </a:lnTo>
                    <a:lnTo>
                      <a:pt x="448" y="134"/>
                    </a:lnTo>
                    <a:lnTo>
                      <a:pt x="455" y="143"/>
                    </a:lnTo>
                    <a:lnTo>
                      <a:pt x="460" y="152"/>
                    </a:lnTo>
                    <a:lnTo>
                      <a:pt x="462" y="161"/>
                    </a:lnTo>
                    <a:lnTo>
                      <a:pt x="463" y="171"/>
                    </a:lnTo>
                    <a:lnTo>
                      <a:pt x="462" y="180"/>
                    </a:lnTo>
                    <a:lnTo>
                      <a:pt x="456" y="187"/>
                    </a:lnTo>
                    <a:lnTo>
                      <a:pt x="448" y="192"/>
                    </a:lnTo>
                    <a:lnTo>
                      <a:pt x="436" y="198"/>
                    </a:lnTo>
                    <a:lnTo>
                      <a:pt x="418" y="196"/>
                    </a:lnTo>
                    <a:lnTo>
                      <a:pt x="404" y="192"/>
                    </a:lnTo>
                    <a:lnTo>
                      <a:pt x="394" y="190"/>
                    </a:lnTo>
                    <a:lnTo>
                      <a:pt x="387" y="187"/>
                    </a:lnTo>
                    <a:lnTo>
                      <a:pt x="382" y="183"/>
                    </a:lnTo>
                    <a:lnTo>
                      <a:pt x="378" y="180"/>
                    </a:lnTo>
                    <a:lnTo>
                      <a:pt x="373" y="172"/>
                    </a:lnTo>
                    <a:lnTo>
                      <a:pt x="369" y="169"/>
                    </a:lnTo>
                    <a:lnTo>
                      <a:pt x="364" y="165"/>
                    </a:lnTo>
                    <a:lnTo>
                      <a:pt x="357" y="161"/>
                    </a:lnTo>
                    <a:lnTo>
                      <a:pt x="348" y="158"/>
                    </a:lnTo>
                    <a:lnTo>
                      <a:pt x="336" y="154"/>
                    </a:lnTo>
                    <a:lnTo>
                      <a:pt x="319" y="151"/>
                    </a:lnTo>
                    <a:lnTo>
                      <a:pt x="298" y="147"/>
                    </a:lnTo>
                    <a:lnTo>
                      <a:pt x="272" y="145"/>
                    </a:lnTo>
                    <a:lnTo>
                      <a:pt x="263" y="141"/>
                    </a:lnTo>
                    <a:lnTo>
                      <a:pt x="253" y="140"/>
                    </a:lnTo>
                    <a:lnTo>
                      <a:pt x="242" y="138"/>
                    </a:lnTo>
                    <a:lnTo>
                      <a:pt x="234" y="134"/>
                    </a:lnTo>
                    <a:lnTo>
                      <a:pt x="230" y="131"/>
                    </a:lnTo>
                    <a:lnTo>
                      <a:pt x="227" y="127"/>
                    </a:lnTo>
                    <a:lnTo>
                      <a:pt x="223" y="114"/>
                    </a:lnTo>
                    <a:lnTo>
                      <a:pt x="221" y="105"/>
                    </a:lnTo>
                    <a:lnTo>
                      <a:pt x="221" y="102"/>
                    </a:lnTo>
                    <a:lnTo>
                      <a:pt x="221" y="100"/>
                    </a:lnTo>
                    <a:lnTo>
                      <a:pt x="230" y="94"/>
                    </a:lnTo>
                    <a:lnTo>
                      <a:pt x="235" y="89"/>
                    </a:lnTo>
                    <a:lnTo>
                      <a:pt x="247" y="83"/>
                    </a:lnTo>
                    <a:lnTo>
                      <a:pt x="254" y="83"/>
                    </a:lnTo>
                    <a:lnTo>
                      <a:pt x="261" y="85"/>
                    </a:lnTo>
                    <a:lnTo>
                      <a:pt x="272" y="89"/>
                    </a:lnTo>
                    <a:lnTo>
                      <a:pt x="284" y="94"/>
                    </a:lnTo>
                    <a:lnTo>
                      <a:pt x="291" y="98"/>
                    </a:lnTo>
                    <a:lnTo>
                      <a:pt x="296" y="105"/>
                    </a:lnTo>
                    <a:lnTo>
                      <a:pt x="305" y="121"/>
                    </a:lnTo>
                    <a:lnTo>
                      <a:pt x="307" y="131"/>
                    </a:lnTo>
                    <a:lnTo>
                      <a:pt x="308" y="138"/>
                    </a:lnTo>
                    <a:lnTo>
                      <a:pt x="310" y="143"/>
                    </a:lnTo>
                    <a:lnTo>
                      <a:pt x="310" y="145"/>
                    </a:lnTo>
                    <a:lnTo>
                      <a:pt x="308" y="178"/>
                    </a:lnTo>
                    <a:lnTo>
                      <a:pt x="305" y="209"/>
                    </a:lnTo>
                    <a:lnTo>
                      <a:pt x="305" y="225"/>
                    </a:lnTo>
                    <a:lnTo>
                      <a:pt x="307" y="239"/>
                    </a:lnTo>
                    <a:lnTo>
                      <a:pt x="310" y="254"/>
                    </a:lnTo>
                    <a:lnTo>
                      <a:pt x="315" y="269"/>
                    </a:lnTo>
                    <a:lnTo>
                      <a:pt x="319" y="272"/>
                    </a:lnTo>
                    <a:lnTo>
                      <a:pt x="326" y="274"/>
                    </a:lnTo>
                    <a:lnTo>
                      <a:pt x="342" y="274"/>
                    </a:lnTo>
                    <a:lnTo>
                      <a:pt x="357" y="269"/>
                    </a:lnTo>
                    <a:lnTo>
                      <a:pt x="362" y="265"/>
                    </a:lnTo>
                    <a:lnTo>
                      <a:pt x="366" y="261"/>
                    </a:lnTo>
                    <a:lnTo>
                      <a:pt x="371" y="252"/>
                    </a:lnTo>
                    <a:lnTo>
                      <a:pt x="375" y="243"/>
                    </a:lnTo>
                    <a:lnTo>
                      <a:pt x="376" y="229"/>
                    </a:lnTo>
                    <a:lnTo>
                      <a:pt x="375" y="216"/>
                    </a:lnTo>
                    <a:lnTo>
                      <a:pt x="368" y="207"/>
                    </a:lnTo>
                    <a:lnTo>
                      <a:pt x="359" y="198"/>
                    </a:lnTo>
                    <a:lnTo>
                      <a:pt x="347" y="192"/>
                    </a:lnTo>
                    <a:lnTo>
                      <a:pt x="322" y="181"/>
                    </a:lnTo>
                    <a:lnTo>
                      <a:pt x="303" y="189"/>
                    </a:lnTo>
                    <a:lnTo>
                      <a:pt x="293" y="192"/>
                    </a:lnTo>
                    <a:lnTo>
                      <a:pt x="284" y="192"/>
                    </a:lnTo>
                    <a:lnTo>
                      <a:pt x="275" y="194"/>
                    </a:lnTo>
                    <a:lnTo>
                      <a:pt x="268" y="196"/>
                    </a:lnTo>
                    <a:lnTo>
                      <a:pt x="261" y="198"/>
                    </a:lnTo>
                    <a:lnTo>
                      <a:pt x="253" y="198"/>
                    </a:lnTo>
                    <a:lnTo>
                      <a:pt x="242" y="201"/>
                    </a:lnTo>
                    <a:lnTo>
                      <a:pt x="228" y="207"/>
                    </a:lnTo>
                    <a:lnTo>
                      <a:pt x="218" y="209"/>
                    </a:lnTo>
                    <a:lnTo>
                      <a:pt x="216" y="210"/>
                    </a:lnTo>
                    <a:lnTo>
                      <a:pt x="214" y="210"/>
                    </a:lnTo>
                    <a:lnTo>
                      <a:pt x="209" y="225"/>
                    </a:lnTo>
                    <a:lnTo>
                      <a:pt x="204" y="239"/>
                    </a:lnTo>
                    <a:lnTo>
                      <a:pt x="200" y="252"/>
                    </a:lnTo>
                    <a:lnTo>
                      <a:pt x="200" y="259"/>
                    </a:lnTo>
                    <a:lnTo>
                      <a:pt x="202" y="269"/>
                    </a:lnTo>
                    <a:lnTo>
                      <a:pt x="221" y="267"/>
                    </a:lnTo>
                    <a:lnTo>
                      <a:pt x="239" y="263"/>
                    </a:lnTo>
                    <a:lnTo>
                      <a:pt x="254" y="261"/>
                    </a:lnTo>
                    <a:lnTo>
                      <a:pt x="267" y="256"/>
                    </a:lnTo>
                    <a:lnTo>
                      <a:pt x="275" y="252"/>
                    </a:lnTo>
                    <a:lnTo>
                      <a:pt x="282" y="247"/>
                    </a:lnTo>
                    <a:lnTo>
                      <a:pt x="288" y="241"/>
                    </a:lnTo>
                    <a:lnTo>
                      <a:pt x="289" y="234"/>
                    </a:lnTo>
                    <a:lnTo>
                      <a:pt x="289" y="229"/>
                    </a:lnTo>
                    <a:lnTo>
                      <a:pt x="286" y="223"/>
                    </a:lnTo>
                    <a:lnTo>
                      <a:pt x="282" y="216"/>
                    </a:lnTo>
                    <a:lnTo>
                      <a:pt x="274" y="210"/>
                    </a:lnTo>
                    <a:lnTo>
                      <a:pt x="265" y="205"/>
                    </a:lnTo>
                    <a:lnTo>
                      <a:pt x="253" y="201"/>
                    </a:lnTo>
                    <a:lnTo>
                      <a:pt x="239" y="196"/>
                    </a:lnTo>
                    <a:lnTo>
                      <a:pt x="221" y="192"/>
                    </a:lnTo>
                    <a:lnTo>
                      <a:pt x="200" y="180"/>
                    </a:lnTo>
                    <a:lnTo>
                      <a:pt x="185" y="165"/>
                    </a:lnTo>
                    <a:lnTo>
                      <a:pt x="171" y="149"/>
                    </a:lnTo>
                    <a:lnTo>
                      <a:pt x="159" y="129"/>
                    </a:lnTo>
                    <a:lnTo>
                      <a:pt x="153" y="123"/>
                    </a:lnTo>
                    <a:lnTo>
                      <a:pt x="150" y="118"/>
                    </a:lnTo>
                    <a:lnTo>
                      <a:pt x="146" y="112"/>
                    </a:lnTo>
                    <a:lnTo>
                      <a:pt x="145" y="111"/>
                    </a:lnTo>
                    <a:lnTo>
                      <a:pt x="148" y="102"/>
                    </a:lnTo>
                    <a:lnTo>
                      <a:pt x="150" y="92"/>
                    </a:lnTo>
                    <a:lnTo>
                      <a:pt x="159" y="82"/>
                    </a:lnTo>
                    <a:lnTo>
                      <a:pt x="166" y="76"/>
                    </a:lnTo>
                    <a:lnTo>
                      <a:pt x="174" y="76"/>
                    </a:lnTo>
                    <a:lnTo>
                      <a:pt x="183" y="82"/>
                    </a:lnTo>
                    <a:lnTo>
                      <a:pt x="190" y="91"/>
                    </a:lnTo>
                    <a:lnTo>
                      <a:pt x="197" y="102"/>
                    </a:lnTo>
                    <a:lnTo>
                      <a:pt x="202" y="116"/>
                    </a:lnTo>
                    <a:lnTo>
                      <a:pt x="200" y="136"/>
                    </a:lnTo>
                    <a:lnTo>
                      <a:pt x="197" y="152"/>
                    </a:lnTo>
                    <a:lnTo>
                      <a:pt x="193" y="165"/>
                    </a:lnTo>
                    <a:lnTo>
                      <a:pt x="190" y="174"/>
                    </a:lnTo>
                    <a:lnTo>
                      <a:pt x="181" y="183"/>
                    </a:lnTo>
                    <a:lnTo>
                      <a:pt x="173" y="189"/>
                    </a:lnTo>
                    <a:lnTo>
                      <a:pt x="159" y="194"/>
                    </a:lnTo>
                    <a:lnTo>
                      <a:pt x="139" y="198"/>
                    </a:lnTo>
                    <a:lnTo>
                      <a:pt x="126" y="209"/>
                    </a:lnTo>
                    <a:lnTo>
                      <a:pt x="115" y="218"/>
                    </a:lnTo>
                    <a:lnTo>
                      <a:pt x="110" y="227"/>
                    </a:lnTo>
                    <a:lnTo>
                      <a:pt x="108" y="238"/>
                    </a:lnTo>
                    <a:lnTo>
                      <a:pt x="108" y="249"/>
                    </a:lnTo>
                    <a:lnTo>
                      <a:pt x="108" y="261"/>
                    </a:lnTo>
                    <a:lnTo>
                      <a:pt x="112" y="278"/>
                    </a:lnTo>
                    <a:lnTo>
                      <a:pt x="113" y="298"/>
                    </a:lnTo>
                    <a:lnTo>
                      <a:pt x="129" y="298"/>
                    </a:lnTo>
                    <a:lnTo>
                      <a:pt x="145" y="299"/>
                    </a:lnTo>
                    <a:lnTo>
                      <a:pt x="159" y="298"/>
                    </a:lnTo>
                    <a:lnTo>
                      <a:pt x="171" y="290"/>
                    </a:lnTo>
                    <a:lnTo>
                      <a:pt x="174" y="283"/>
                    </a:lnTo>
                    <a:lnTo>
                      <a:pt x="176" y="278"/>
                    </a:lnTo>
                    <a:lnTo>
                      <a:pt x="174" y="261"/>
                    </a:lnTo>
                    <a:lnTo>
                      <a:pt x="169" y="247"/>
                    </a:lnTo>
                    <a:lnTo>
                      <a:pt x="164" y="232"/>
                    </a:lnTo>
                    <a:lnTo>
                      <a:pt x="160" y="227"/>
                    </a:lnTo>
                    <a:lnTo>
                      <a:pt x="153" y="221"/>
                    </a:lnTo>
                    <a:lnTo>
                      <a:pt x="145" y="216"/>
                    </a:lnTo>
                    <a:lnTo>
                      <a:pt x="134" y="212"/>
                    </a:lnTo>
                    <a:lnTo>
                      <a:pt x="124" y="209"/>
                    </a:lnTo>
                    <a:lnTo>
                      <a:pt x="117" y="205"/>
                    </a:lnTo>
                    <a:lnTo>
                      <a:pt x="110" y="203"/>
                    </a:lnTo>
                    <a:lnTo>
                      <a:pt x="108" y="203"/>
                    </a:lnTo>
                    <a:lnTo>
                      <a:pt x="98" y="192"/>
                    </a:lnTo>
                    <a:lnTo>
                      <a:pt x="91" y="183"/>
                    </a:lnTo>
                    <a:lnTo>
                      <a:pt x="85" y="176"/>
                    </a:lnTo>
                    <a:lnTo>
                      <a:pt x="84" y="167"/>
                    </a:lnTo>
                    <a:lnTo>
                      <a:pt x="84" y="156"/>
                    </a:lnTo>
                    <a:lnTo>
                      <a:pt x="84" y="145"/>
                    </a:lnTo>
                    <a:lnTo>
                      <a:pt x="87" y="132"/>
                    </a:lnTo>
                    <a:lnTo>
                      <a:pt x="89" y="116"/>
                    </a:lnTo>
                    <a:lnTo>
                      <a:pt x="101" y="118"/>
                    </a:lnTo>
                    <a:lnTo>
                      <a:pt x="113" y="121"/>
                    </a:lnTo>
                    <a:lnTo>
                      <a:pt x="129" y="127"/>
                    </a:lnTo>
                    <a:lnTo>
                      <a:pt x="136" y="131"/>
                    </a:lnTo>
                    <a:lnTo>
                      <a:pt x="141" y="136"/>
                    </a:lnTo>
                    <a:lnTo>
                      <a:pt x="146" y="143"/>
                    </a:lnTo>
                    <a:lnTo>
                      <a:pt x="152" y="152"/>
                    </a:lnTo>
                    <a:lnTo>
                      <a:pt x="148" y="167"/>
                    </a:lnTo>
                    <a:lnTo>
                      <a:pt x="145" y="178"/>
                    </a:lnTo>
                    <a:lnTo>
                      <a:pt x="138" y="185"/>
                    </a:lnTo>
                    <a:lnTo>
                      <a:pt x="131" y="190"/>
                    </a:lnTo>
                    <a:lnTo>
                      <a:pt x="113" y="198"/>
                    </a:lnTo>
                    <a:lnTo>
                      <a:pt x="101" y="203"/>
                    </a:lnTo>
                    <a:lnTo>
                      <a:pt x="89" y="210"/>
                    </a:lnTo>
                    <a:lnTo>
                      <a:pt x="63" y="205"/>
                    </a:lnTo>
                    <a:lnTo>
                      <a:pt x="51" y="203"/>
                    </a:lnTo>
                    <a:lnTo>
                      <a:pt x="37" y="203"/>
                    </a:lnTo>
                    <a:lnTo>
                      <a:pt x="24" y="205"/>
                    </a:lnTo>
                    <a:lnTo>
                      <a:pt x="14" y="209"/>
                    </a:lnTo>
                    <a:lnTo>
                      <a:pt x="5" y="216"/>
                    </a:lnTo>
                    <a:lnTo>
                      <a:pt x="0" y="227"/>
                    </a:lnTo>
                    <a:lnTo>
                      <a:pt x="7" y="245"/>
                    </a:lnTo>
                    <a:lnTo>
                      <a:pt x="12" y="259"/>
                    </a:lnTo>
                    <a:lnTo>
                      <a:pt x="18" y="269"/>
                    </a:lnTo>
                    <a:lnTo>
                      <a:pt x="24" y="274"/>
                    </a:lnTo>
                    <a:lnTo>
                      <a:pt x="33" y="278"/>
                    </a:lnTo>
                    <a:lnTo>
                      <a:pt x="45" y="278"/>
                    </a:lnTo>
                    <a:lnTo>
                      <a:pt x="61" y="276"/>
                    </a:lnTo>
                    <a:lnTo>
                      <a:pt x="82" y="274"/>
                    </a:lnTo>
                    <a:lnTo>
                      <a:pt x="87" y="258"/>
                    </a:lnTo>
                    <a:lnTo>
                      <a:pt x="94" y="241"/>
                    </a:lnTo>
                    <a:lnTo>
                      <a:pt x="98" y="234"/>
                    </a:lnTo>
                    <a:lnTo>
                      <a:pt x="99" y="227"/>
                    </a:lnTo>
                    <a:lnTo>
                      <a:pt x="101" y="223"/>
                    </a:lnTo>
                    <a:lnTo>
                      <a:pt x="101" y="221"/>
                    </a:lnTo>
                    <a:lnTo>
                      <a:pt x="51" y="308"/>
                    </a:lnTo>
                    <a:close/>
                  </a:path>
                </a:pathLst>
              </a:custGeom>
              <a:solidFill>
                <a:srgbClr val="008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53" name="Freeform 31"/>
              <p:cNvSpPr>
                <a:spLocks/>
              </p:cNvSpPr>
              <p:nvPr/>
            </p:nvSpPr>
            <p:spPr bwMode="auto">
              <a:xfrm>
                <a:off x="1563" y="1253"/>
                <a:ext cx="486" cy="308"/>
              </a:xfrm>
              <a:custGeom>
                <a:avLst/>
                <a:gdLst>
                  <a:gd name="T0" fmla="*/ 92 w 486"/>
                  <a:gd name="T1" fmla="*/ 234 h 308"/>
                  <a:gd name="T2" fmla="*/ 188 w 486"/>
                  <a:gd name="T3" fmla="*/ 190 h 308"/>
                  <a:gd name="T4" fmla="*/ 298 w 486"/>
                  <a:gd name="T5" fmla="*/ 176 h 308"/>
                  <a:gd name="T6" fmla="*/ 357 w 486"/>
                  <a:gd name="T7" fmla="*/ 149 h 308"/>
                  <a:gd name="T8" fmla="*/ 369 w 486"/>
                  <a:gd name="T9" fmla="*/ 132 h 308"/>
                  <a:gd name="T10" fmla="*/ 420 w 486"/>
                  <a:gd name="T11" fmla="*/ 45 h 308"/>
                  <a:gd name="T12" fmla="*/ 448 w 486"/>
                  <a:gd name="T13" fmla="*/ 0 h 308"/>
                  <a:gd name="T14" fmla="*/ 483 w 486"/>
                  <a:gd name="T15" fmla="*/ 36 h 308"/>
                  <a:gd name="T16" fmla="*/ 477 w 486"/>
                  <a:gd name="T17" fmla="*/ 62 h 308"/>
                  <a:gd name="T18" fmla="*/ 451 w 486"/>
                  <a:gd name="T19" fmla="*/ 69 h 308"/>
                  <a:gd name="T20" fmla="*/ 399 w 486"/>
                  <a:gd name="T21" fmla="*/ 45 h 308"/>
                  <a:gd name="T22" fmla="*/ 354 w 486"/>
                  <a:gd name="T23" fmla="*/ 47 h 308"/>
                  <a:gd name="T24" fmla="*/ 333 w 486"/>
                  <a:gd name="T25" fmla="*/ 80 h 308"/>
                  <a:gd name="T26" fmla="*/ 345 w 486"/>
                  <a:gd name="T27" fmla="*/ 118 h 308"/>
                  <a:gd name="T28" fmla="*/ 408 w 486"/>
                  <a:gd name="T29" fmla="*/ 134 h 308"/>
                  <a:gd name="T30" fmla="*/ 460 w 486"/>
                  <a:gd name="T31" fmla="*/ 152 h 308"/>
                  <a:gd name="T32" fmla="*/ 456 w 486"/>
                  <a:gd name="T33" fmla="*/ 187 h 308"/>
                  <a:gd name="T34" fmla="*/ 404 w 486"/>
                  <a:gd name="T35" fmla="*/ 192 h 308"/>
                  <a:gd name="T36" fmla="*/ 378 w 486"/>
                  <a:gd name="T37" fmla="*/ 180 h 308"/>
                  <a:gd name="T38" fmla="*/ 357 w 486"/>
                  <a:gd name="T39" fmla="*/ 161 h 308"/>
                  <a:gd name="T40" fmla="*/ 298 w 486"/>
                  <a:gd name="T41" fmla="*/ 147 h 308"/>
                  <a:gd name="T42" fmla="*/ 242 w 486"/>
                  <a:gd name="T43" fmla="*/ 138 h 308"/>
                  <a:gd name="T44" fmla="*/ 223 w 486"/>
                  <a:gd name="T45" fmla="*/ 114 h 308"/>
                  <a:gd name="T46" fmla="*/ 230 w 486"/>
                  <a:gd name="T47" fmla="*/ 94 h 308"/>
                  <a:gd name="T48" fmla="*/ 261 w 486"/>
                  <a:gd name="T49" fmla="*/ 85 h 308"/>
                  <a:gd name="T50" fmla="*/ 296 w 486"/>
                  <a:gd name="T51" fmla="*/ 105 h 308"/>
                  <a:gd name="T52" fmla="*/ 310 w 486"/>
                  <a:gd name="T53" fmla="*/ 143 h 308"/>
                  <a:gd name="T54" fmla="*/ 305 w 486"/>
                  <a:gd name="T55" fmla="*/ 225 h 308"/>
                  <a:gd name="T56" fmla="*/ 319 w 486"/>
                  <a:gd name="T57" fmla="*/ 272 h 308"/>
                  <a:gd name="T58" fmla="*/ 362 w 486"/>
                  <a:gd name="T59" fmla="*/ 265 h 308"/>
                  <a:gd name="T60" fmla="*/ 376 w 486"/>
                  <a:gd name="T61" fmla="*/ 229 h 308"/>
                  <a:gd name="T62" fmla="*/ 347 w 486"/>
                  <a:gd name="T63" fmla="*/ 192 h 308"/>
                  <a:gd name="T64" fmla="*/ 284 w 486"/>
                  <a:gd name="T65" fmla="*/ 192 h 308"/>
                  <a:gd name="T66" fmla="*/ 253 w 486"/>
                  <a:gd name="T67" fmla="*/ 198 h 308"/>
                  <a:gd name="T68" fmla="*/ 216 w 486"/>
                  <a:gd name="T69" fmla="*/ 210 h 308"/>
                  <a:gd name="T70" fmla="*/ 200 w 486"/>
                  <a:gd name="T71" fmla="*/ 252 h 308"/>
                  <a:gd name="T72" fmla="*/ 239 w 486"/>
                  <a:gd name="T73" fmla="*/ 263 h 308"/>
                  <a:gd name="T74" fmla="*/ 282 w 486"/>
                  <a:gd name="T75" fmla="*/ 247 h 308"/>
                  <a:gd name="T76" fmla="*/ 286 w 486"/>
                  <a:gd name="T77" fmla="*/ 223 h 308"/>
                  <a:gd name="T78" fmla="*/ 253 w 486"/>
                  <a:gd name="T79" fmla="*/ 201 h 308"/>
                  <a:gd name="T80" fmla="*/ 185 w 486"/>
                  <a:gd name="T81" fmla="*/ 165 h 308"/>
                  <a:gd name="T82" fmla="*/ 150 w 486"/>
                  <a:gd name="T83" fmla="*/ 118 h 308"/>
                  <a:gd name="T84" fmla="*/ 150 w 486"/>
                  <a:gd name="T85" fmla="*/ 92 h 308"/>
                  <a:gd name="T86" fmla="*/ 183 w 486"/>
                  <a:gd name="T87" fmla="*/ 82 h 308"/>
                  <a:gd name="T88" fmla="*/ 200 w 486"/>
                  <a:gd name="T89" fmla="*/ 136 h 308"/>
                  <a:gd name="T90" fmla="*/ 181 w 486"/>
                  <a:gd name="T91" fmla="*/ 183 h 308"/>
                  <a:gd name="T92" fmla="*/ 126 w 486"/>
                  <a:gd name="T93" fmla="*/ 209 h 308"/>
                  <a:gd name="T94" fmla="*/ 108 w 486"/>
                  <a:gd name="T95" fmla="*/ 249 h 308"/>
                  <a:gd name="T96" fmla="*/ 129 w 486"/>
                  <a:gd name="T97" fmla="*/ 298 h 308"/>
                  <a:gd name="T98" fmla="*/ 174 w 486"/>
                  <a:gd name="T99" fmla="*/ 283 h 308"/>
                  <a:gd name="T100" fmla="*/ 164 w 486"/>
                  <a:gd name="T101" fmla="*/ 232 h 308"/>
                  <a:gd name="T102" fmla="*/ 134 w 486"/>
                  <a:gd name="T103" fmla="*/ 212 h 308"/>
                  <a:gd name="T104" fmla="*/ 108 w 486"/>
                  <a:gd name="T105" fmla="*/ 203 h 308"/>
                  <a:gd name="T106" fmla="*/ 84 w 486"/>
                  <a:gd name="T107" fmla="*/ 167 h 308"/>
                  <a:gd name="T108" fmla="*/ 89 w 486"/>
                  <a:gd name="T109" fmla="*/ 116 h 308"/>
                  <a:gd name="T110" fmla="*/ 136 w 486"/>
                  <a:gd name="T111" fmla="*/ 131 h 308"/>
                  <a:gd name="T112" fmla="*/ 148 w 486"/>
                  <a:gd name="T113" fmla="*/ 167 h 308"/>
                  <a:gd name="T114" fmla="*/ 113 w 486"/>
                  <a:gd name="T115" fmla="*/ 198 h 308"/>
                  <a:gd name="T116" fmla="*/ 51 w 486"/>
                  <a:gd name="T117" fmla="*/ 203 h 308"/>
                  <a:gd name="T118" fmla="*/ 5 w 486"/>
                  <a:gd name="T119" fmla="*/ 216 h 308"/>
                  <a:gd name="T120" fmla="*/ 18 w 486"/>
                  <a:gd name="T121" fmla="*/ 269 h 308"/>
                  <a:gd name="T122" fmla="*/ 61 w 486"/>
                  <a:gd name="T123" fmla="*/ 276 h 308"/>
                  <a:gd name="T124" fmla="*/ 98 w 486"/>
                  <a:gd name="T125" fmla="*/ 234 h 308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  <a:gd name="T189" fmla="*/ 0 w 486"/>
                  <a:gd name="T190" fmla="*/ 0 h 308"/>
                  <a:gd name="T191" fmla="*/ 486 w 486"/>
                  <a:gd name="T192" fmla="*/ 308 h 308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T189" t="T190" r="T191" b="T192"/>
                <a:pathLst>
                  <a:path w="486" h="308">
                    <a:moveTo>
                      <a:pt x="51" y="308"/>
                    </a:moveTo>
                    <a:lnTo>
                      <a:pt x="63" y="278"/>
                    </a:lnTo>
                    <a:lnTo>
                      <a:pt x="77" y="254"/>
                    </a:lnTo>
                    <a:lnTo>
                      <a:pt x="92" y="234"/>
                    </a:lnTo>
                    <a:lnTo>
                      <a:pt x="112" y="218"/>
                    </a:lnTo>
                    <a:lnTo>
                      <a:pt x="134" y="205"/>
                    </a:lnTo>
                    <a:lnTo>
                      <a:pt x="159" y="196"/>
                    </a:lnTo>
                    <a:lnTo>
                      <a:pt x="188" y="190"/>
                    </a:lnTo>
                    <a:lnTo>
                      <a:pt x="221" y="187"/>
                    </a:lnTo>
                    <a:lnTo>
                      <a:pt x="246" y="183"/>
                    </a:lnTo>
                    <a:lnTo>
                      <a:pt x="272" y="181"/>
                    </a:lnTo>
                    <a:lnTo>
                      <a:pt x="298" y="176"/>
                    </a:lnTo>
                    <a:lnTo>
                      <a:pt x="322" y="169"/>
                    </a:lnTo>
                    <a:lnTo>
                      <a:pt x="333" y="163"/>
                    </a:lnTo>
                    <a:lnTo>
                      <a:pt x="347" y="154"/>
                    </a:lnTo>
                    <a:lnTo>
                      <a:pt x="357" y="149"/>
                    </a:lnTo>
                    <a:lnTo>
                      <a:pt x="359" y="145"/>
                    </a:lnTo>
                    <a:lnTo>
                      <a:pt x="361" y="145"/>
                    </a:lnTo>
                    <a:lnTo>
                      <a:pt x="364" y="140"/>
                    </a:lnTo>
                    <a:lnTo>
                      <a:pt x="369" y="132"/>
                    </a:lnTo>
                    <a:lnTo>
                      <a:pt x="380" y="114"/>
                    </a:lnTo>
                    <a:lnTo>
                      <a:pt x="392" y="92"/>
                    </a:lnTo>
                    <a:lnTo>
                      <a:pt x="406" y="69"/>
                    </a:lnTo>
                    <a:lnTo>
                      <a:pt x="420" y="45"/>
                    </a:lnTo>
                    <a:lnTo>
                      <a:pt x="432" y="25"/>
                    </a:lnTo>
                    <a:lnTo>
                      <a:pt x="441" y="9"/>
                    </a:lnTo>
                    <a:lnTo>
                      <a:pt x="444" y="4"/>
                    </a:lnTo>
                    <a:lnTo>
                      <a:pt x="448" y="0"/>
                    </a:lnTo>
                    <a:lnTo>
                      <a:pt x="455" y="4"/>
                    </a:lnTo>
                    <a:lnTo>
                      <a:pt x="462" y="9"/>
                    </a:lnTo>
                    <a:lnTo>
                      <a:pt x="474" y="23"/>
                    </a:lnTo>
                    <a:lnTo>
                      <a:pt x="483" y="36"/>
                    </a:lnTo>
                    <a:lnTo>
                      <a:pt x="486" y="40"/>
                    </a:lnTo>
                    <a:lnTo>
                      <a:pt x="486" y="42"/>
                    </a:lnTo>
                    <a:lnTo>
                      <a:pt x="483" y="53"/>
                    </a:lnTo>
                    <a:lnTo>
                      <a:pt x="477" y="62"/>
                    </a:lnTo>
                    <a:lnTo>
                      <a:pt x="472" y="65"/>
                    </a:lnTo>
                    <a:lnTo>
                      <a:pt x="467" y="69"/>
                    </a:lnTo>
                    <a:lnTo>
                      <a:pt x="460" y="69"/>
                    </a:lnTo>
                    <a:lnTo>
                      <a:pt x="451" y="69"/>
                    </a:lnTo>
                    <a:lnTo>
                      <a:pt x="441" y="67"/>
                    </a:lnTo>
                    <a:lnTo>
                      <a:pt x="429" y="65"/>
                    </a:lnTo>
                    <a:lnTo>
                      <a:pt x="413" y="53"/>
                    </a:lnTo>
                    <a:lnTo>
                      <a:pt x="399" y="45"/>
                    </a:lnTo>
                    <a:lnTo>
                      <a:pt x="387" y="42"/>
                    </a:lnTo>
                    <a:lnTo>
                      <a:pt x="375" y="40"/>
                    </a:lnTo>
                    <a:lnTo>
                      <a:pt x="364" y="43"/>
                    </a:lnTo>
                    <a:lnTo>
                      <a:pt x="354" y="47"/>
                    </a:lnTo>
                    <a:lnTo>
                      <a:pt x="347" y="54"/>
                    </a:lnTo>
                    <a:lnTo>
                      <a:pt x="340" y="62"/>
                    </a:lnTo>
                    <a:lnTo>
                      <a:pt x="336" y="71"/>
                    </a:lnTo>
                    <a:lnTo>
                      <a:pt x="333" y="80"/>
                    </a:lnTo>
                    <a:lnTo>
                      <a:pt x="333" y="91"/>
                    </a:lnTo>
                    <a:lnTo>
                      <a:pt x="335" y="100"/>
                    </a:lnTo>
                    <a:lnTo>
                      <a:pt x="338" y="109"/>
                    </a:lnTo>
                    <a:lnTo>
                      <a:pt x="345" y="118"/>
                    </a:lnTo>
                    <a:lnTo>
                      <a:pt x="354" y="125"/>
                    </a:lnTo>
                    <a:lnTo>
                      <a:pt x="366" y="129"/>
                    </a:lnTo>
                    <a:lnTo>
                      <a:pt x="387" y="132"/>
                    </a:lnTo>
                    <a:lnTo>
                      <a:pt x="408" y="134"/>
                    </a:lnTo>
                    <a:lnTo>
                      <a:pt x="429" y="134"/>
                    </a:lnTo>
                    <a:lnTo>
                      <a:pt x="448" y="134"/>
                    </a:lnTo>
                    <a:lnTo>
                      <a:pt x="455" y="143"/>
                    </a:lnTo>
                    <a:lnTo>
                      <a:pt x="460" y="152"/>
                    </a:lnTo>
                    <a:lnTo>
                      <a:pt x="462" y="161"/>
                    </a:lnTo>
                    <a:lnTo>
                      <a:pt x="463" y="171"/>
                    </a:lnTo>
                    <a:lnTo>
                      <a:pt x="462" y="180"/>
                    </a:lnTo>
                    <a:lnTo>
                      <a:pt x="456" y="187"/>
                    </a:lnTo>
                    <a:lnTo>
                      <a:pt x="448" y="192"/>
                    </a:lnTo>
                    <a:lnTo>
                      <a:pt x="436" y="198"/>
                    </a:lnTo>
                    <a:lnTo>
                      <a:pt x="418" y="196"/>
                    </a:lnTo>
                    <a:lnTo>
                      <a:pt x="404" y="192"/>
                    </a:lnTo>
                    <a:lnTo>
                      <a:pt x="394" y="190"/>
                    </a:lnTo>
                    <a:lnTo>
                      <a:pt x="387" y="187"/>
                    </a:lnTo>
                    <a:lnTo>
                      <a:pt x="382" y="183"/>
                    </a:lnTo>
                    <a:lnTo>
                      <a:pt x="378" y="180"/>
                    </a:lnTo>
                    <a:lnTo>
                      <a:pt x="373" y="172"/>
                    </a:lnTo>
                    <a:lnTo>
                      <a:pt x="369" y="169"/>
                    </a:lnTo>
                    <a:lnTo>
                      <a:pt x="364" y="165"/>
                    </a:lnTo>
                    <a:lnTo>
                      <a:pt x="357" y="161"/>
                    </a:lnTo>
                    <a:lnTo>
                      <a:pt x="348" y="158"/>
                    </a:lnTo>
                    <a:lnTo>
                      <a:pt x="336" y="154"/>
                    </a:lnTo>
                    <a:lnTo>
                      <a:pt x="319" y="151"/>
                    </a:lnTo>
                    <a:lnTo>
                      <a:pt x="298" y="147"/>
                    </a:lnTo>
                    <a:lnTo>
                      <a:pt x="272" y="145"/>
                    </a:lnTo>
                    <a:lnTo>
                      <a:pt x="263" y="141"/>
                    </a:lnTo>
                    <a:lnTo>
                      <a:pt x="253" y="140"/>
                    </a:lnTo>
                    <a:lnTo>
                      <a:pt x="242" y="138"/>
                    </a:lnTo>
                    <a:lnTo>
                      <a:pt x="234" y="134"/>
                    </a:lnTo>
                    <a:lnTo>
                      <a:pt x="230" y="131"/>
                    </a:lnTo>
                    <a:lnTo>
                      <a:pt x="227" y="127"/>
                    </a:lnTo>
                    <a:lnTo>
                      <a:pt x="223" y="114"/>
                    </a:lnTo>
                    <a:lnTo>
                      <a:pt x="221" y="105"/>
                    </a:lnTo>
                    <a:lnTo>
                      <a:pt x="221" y="102"/>
                    </a:lnTo>
                    <a:lnTo>
                      <a:pt x="221" y="100"/>
                    </a:lnTo>
                    <a:lnTo>
                      <a:pt x="230" y="94"/>
                    </a:lnTo>
                    <a:lnTo>
                      <a:pt x="235" y="89"/>
                    </a:lnTo>
                    <a:lnTo>
                      <a:pt x="247" y="83"/>
                    </a:lnTo>
                    <a:lnTo>
                      <a:pt x="254" y="83"/>
                    </a:lnTo>
                    <a:lnTo>
                      <a:pt x="261" y="85"/>
                    </a:lnTo>
                    <a:lnTo>
                      <a:pt x="272" y="89"/>
                    </a:lnTo>
                    <a:lnTo>
                      <a:pt x="284" y="94"/>
                    </a:lnTo>
                    <a:lnTo>
                      <a:pt x="291" y="98"/>
                    </a:lnTo>
                    <a:lnTo>
                      <a:pt x="296" y="105"/>
                    </a:lnTo>
                    <a:lnTo>
                      <a:pt x="305" y="121"/>
                    </a:lnTo>
                    <a:lnTo>
                      <a:pt x="307" y="131"/>
                    </a:lnTo>
                    <a:lnTo>
                      <a:pt x="308" y="138"/>
                    </a:lnTo>
                    <a:lnTo>
                      <a:pt x="310" y="143"/>
                    </a:lnTo>
                    <a:lnTo>
                      <a:pt x="310" y="145"/>
                    </a:lnTo>
                    <a:lnTo>
                      <a:pt x="308" y="178"/>
                    </a:lnTo>
                    <a:lnTo>
                      <a:pt x="305" y="209"/>
                    </a:lnTo>
                    <a:lnTo>
                      <a:pt x="305" y="225"/>
                    </a:lnTo>
                    <a:lnTo>
                      <a:pt x="307" y="239"/>
                    </a:lnTo>
                    <a:lnTo>
                      <a:pt x="310" y="254"/>
                    </a:lnTo>
                    <a:lnTo>
                      <a:pt x="315" y="269"/>
                    </a:lnTo>
                    <a:lnTo>
                      <a:pt x="319" y="272"/>
                    </a:lnTo>
                    <a:lnTo>
                      <a:pt x="326" y="274"/>
                    </a:lnTo>
                    <a:lnTo>
                      <a:pt x="342" y="274"/>
                    </a:lnTo>
                    <a:lnTo>
                      <a:pt x="357" y="269"/>
                    </a:lnTo>
                    <a:lnTo>
                      <a:pt x="362" y="265"/>
                    </a:lnTo>
                    <a:lnTo>
                      <a:pt x="366" y="261"/>
                    </a:lnTo>
                    <a:lnTo>
                      <a:pt x="371" y="252"/>
                    </a:lnTo>
                    <a:lnTo>
                      <a:pt x="375" y="243"/>
                    </a:lnTo>
                    <a:lnTo>
                      <a:pt x="376" y="229"/>
                    </a:lnTo>
                    <a:lnTo>
                      <a:pt x="375" y="216"/>
                    </a:lnTo>
                    <a:lnTo>
                      <a:pt x="368" y="207"/>
                    </a:lnTo>
                    <a:lnTo>
                      <a:pt x="359" y="198"/>
                    </a:lnTo>
                    <a:lnTo>
                      <a:pt x="347" y="192"/>
                    </a:lnTo>
                    <a:lnTo>
                      <a:pt x="322" y="181"/>
                    </a:lnTo>
                    <a:lnTo>
                      <a:pt x="303" y="189"/>
                    </a:lnTo>
                    <a:lnTo>
                      <a:pt x="293" y="192"/>
                    </a:lnTo>
                    <a:lnTo>
                      <a:pt x="284" y="192"/>
                    </a:lnTo>
                    <a:lnTo>
                      <a:pt x="275" y="194"/>
                    </a:lnTo>
                    <a:lnTo>
                      <a:pt x="268" y="196"/>
                    </a:lnTo>
                    <a:lnTo>
                      <a:pt x="261" y="198"/>
                    </a:lnTo>
                    <a:lnTo>
                      <a:pt x="253" y="198"/>
                    </a:lnTo>
                    <a:lnTo>
                      <a:pt x="242" y="201"/>
                    </a:lnTo>
                    <a:lnTo>
                      <a:pt x="228" y="207"/>
                    </a:lnTo>
                    <a:lnTo>
                      <a:pt x="218" y="209"/>
                    </a:lnTo>
                    <a:lnTo>
                      <a:pt x="216" y="210"/>
                    </a:lnTo>
                    <a:lnTo>
                      <a:pt x="214" y="210"/>
                    </a:lnTo>
                    <a:lnTo>
                      <a:pt x="209" y="225"/>
                    </a:lnTo>
                    <a:lnTo>
                      <a:pt x="204" y="239"/>
                    </a:lnTo>
                    <a:lnTo>
                      <a:pt x="200" y="252"/>
                    </a:lnTo>
                    <a:lnTo>
                      <a:pt x="200" y="259"/>
                    </a:lnTo>
                    <a:lnTo>
                      <a:pt x="202" y="269"/>
                    </a:lnTo>
                    <a:lnTo>
                      <a:pt x="221" y="267"/>
                    </a:lnTo>
                    <a:lnTo>
                      <a:pt x="239" y="263"/>
                    </a:lnTo>
                    <a:lnTo>
                      <a:pt x="254" y="261"/>
                    </a:lnTo>
                    <a:lnTo>
                      <a:pt x="267" y="256"/>
                    </a:lnTo>
                    <a:lnTo>
                      <a:pt x="275" y="252"/>
                    </a:lnTo>
                    <a:lnTo>
                      <a:pt x="282" y="247"/>
                    </a:lnTo>
                    <a:lnTo>
                      <a:pt x="288" y="241"/>
                    </a:lnTo>
                    <a:lnTo>
                      <a:pt x="289" y="234"/>
                    </a:lnTo>
                    <a:lnTo>
                      <a:pt x="289" y="229"/>
                    </a:lnTo>
                    <a:lnTo>
                      <a:pt x="286" y="223"/>
                    </a:lnTo>
                    <a:lnTo>
                      <a:pt x="282" y="216"/>
                    </a:lnTo>
                    <a:lnTo>
                      <a:pt x="274" y="210"/>
                    </a:lnTo>
                    <a:lnTo>
                      <a:pt x="265" y="205"/>
                    </a:lnTo>
                    <a:lnTo>
                      <a:pt x="253" y="201"/>
                    </a:lnTo>
                    <a:lnTo>
                      <a:pt x="239" y="196"/>
                    </a:lnTo>
                    <a:lnTo>
                      <a:pt x="221" y="192"/>
                    </a:lnTo>
                    <a:lnTo>
                      <a:pt x="200" y="180"/>
                    </a:lnTo>
                    <a:lnTo>
                      <a:pt x="185" y="165"/>
                    </a:lnTo>
                    <a:lnTo>
                      <a:pt x="171" y="149"/>
                    </a:lnTo>
                    <a:lnTo>
                      <a:pt x="159" y="129"/>
                    </a:lnTo>
                    <a:lnTo>
                      <a:pt x="153" y="123"/>
                    </a:lnTo>
                    <a:lnTo>
                      <a:pt x="150" y="118"/>
                    </a:lnTo>
                    <a:lnTo>
                      <a:pt x="146" y="112"/>
                    </a:lnTo>
                    <a:lnTo>
                      <a:pt x="145" y="111"/>
                    </a:lnTo>
                    <a:lnTo>
                      <a:pt x="148" y="102"/>
                    </a:lnTo>
                    <a:lnTo>
                      <a:pt x="150" y="92"/>
                    </a:lnTo>
                    <a:lnTo>
                      <a:pt x="159" y="82"/>
                    </a:lnTo>
                    <a:lnTo>
                      <a:pt x="166" y="76"/>
                    </a:lnTo>
                    <a:lnTo>
                      <a:pt x="174" y="76"/>
                    </a:lnTo>
                    <a:lnTo>
                      <a:pt x="183" y="82"/>
                    </a:lnTo>
                    <a:lnTo>
                      <a:pt x="190" y="91"/>
                    </a:lnTo>
                    <a:lnTo>
                      <a:pt x="197" y="102"/>
                    </a:lnTo>
                    <a:lnTo>
                      <a:pt x="202" y="116"/>
                    </a:lnTo>
                    <a:lnTo>
                      <a:pt x="200" y="136"/>
                    </a:lnTo>
                    <a:lnTo>
                      <a:pt x="197" y="152"/>
                    </a:lnTo>
                    <a:lnTo>
                      <a:pt x="193" y="165"/>
                    </a:lnTo>
                    <a:lnTo>
                      <a:pt x="190" y="174"/>
                    </a:lnTo>
                    <a:lnTo>
                      <a:pt x="181" y="183"/>
                    </a:lnTo>
                    <a:lnTo>
                      <a:pt x="173" y="189"/>
                    </a:lnTo>
                    <a:lnTo>
                      <a:pt x="159" y="194"/>
                    </a:lnTo>
                    <a:lnTo>
                      <a:pt x="139" y="198"/>
                    </a:lnTo>
                    <a:lnTo>
                      <a:pt x="126" y="209"/>
                    </a:lnTo>
                    <a:lnTo>
                      <a:pt x="115" y="218"/>
                    </a:lnTo>
                    <a:lnTo>
                      <a:pt x="110" y="227"/>
                    </a:lnTo>
                    <a:lnTo>
                      <a:pt x="108" y="238"/>
                    </a:lnTo>
                    <a:lnTo>
                      <a:pt x="108" y="249"/>
                    </a:lnTo>
                    <a:lnTo>
                      <a:pt x="108" y="261"/>
                    </a:lnTo>
                    <a:lnTo>
                      <a:pt x="112" y="278"/>
                    </a:lnTo>
                    <a:lnTo>
                      <a:pt x="113" y="298"/>
                    </a:lnTo>
                    <a:lnTo>
                      <a:pt x="129" y="298"/>
                    </a:lnTo>
                    <a:lnTo>
                      <a:pt x="145" y="299"/>
                    </a:lnTo>
                    <a:lnTo>
                      <a:pt x="159" y="298"/>
                    </a:lnTo>
                    <a:lnTo>
                      <a:pt x="171" y="290"/>
                    </a:lnTo>
                    <a:lnTo>
                      <a:pt x="174" y="283"/>
                    </a:lnTo>
                    <a:lnTo>
                      <a:pt x="176" y="278"/>
                    </a:lnTo>
                    <a:lnTo>
                      <a:pt x="174" y="261"/>
                    </a:lnTo>
                    <a:lnTo>
                      <a:pt x="169" y="247"/>
                    </a:lnTo>
                    <a:lnTo>
                      <a:pt x="164" y="232"/>
                    </a:lnTo>
                    <a:lnTo>
                      <a:pt x="160" y="227"/>
                    </a:lnTo>
                    <a:lnTo>
                      <a:pt x="153" y="221"/>
                    </a:lnTo>
                    <a:lnTo>
                      <a:pt x="145" y="216"/>
                    </a:lnTo>
                    <a:lnTo>
                      <a:pt x="134" y="212"/>
                    </a:lnTo>
                    <a:lnTo>
                      <a:pt x="124" y="209"/>
                    </a:lnTo>
                    <a:lnTo>
                      <a:pt x="117" y="205"/>
                    </a:lnTo>
                    <a:lnTo>
                      <a:pt x="110" y="203"/>
                    </a:lnTo>
                    <a:lnTo>
                      <a:pt x="108" y="203"/>
                    </a:lnTo>
                    <a:lnTo>
                      <a:pt x="98" y="192"/>
                    </a:lnTo>
                    <a:lnTo>
                      <a:pt x="91" y="183"/>
                    </a:lnTo>
                    <a:lnTo>
                      <a:pt x="85" y="176"/>
                    </a:lnTo>
                    <a:lnTo>
                      <a:pt x="84" y="167"/>
                    </a:lnTo>
                    <a:lnTo>
                      <a:pt x="84" y="156"/>
                    </a:lnTo>
                    <a:lnTo>
                      <a:pt x="84" y="145"/>
                    </a:lnTo>
                    <a:lnTo>
                      <a:pt x="87" y="132"/>
                    </a:lnTo>
                    <a:lnTo>
                      <a:pt x="89" y="116"/>
                    </a:lnTo>
                    <a:lnTo>
                      <a:pt x="101" y="118"/>
                    </a:lnTo>
                    <a:lnTo>
                      <a:pt x="113" y="121"/>
                    </a:lnTo>
                    <a:lnTo>
                      <a:pt x="129" y="127"/>
                    </a:lnTo>
                    <a:lnTo>
                      <a:pt x="136" y="131"/>
                    </a:lnTo>
                    <a:lnTo>
                      <a:pt x="141" y="136"/>
                    </a:lnTo>
                    <a:lnTo>
                      <a:pt x="146" y="143"/>
                    </a:lnTo>
                    <a:lnTo>
                      <a:pt x="152" y="152"/>
                    </a:lnTo>
                    <a:lnTo>
                      <a:pt x="148" y="167"/>
                    </a:lnTo>
                    <a:lnTo>
                      <a:pt x="145" y="178"/>
                    </a:lnTo>
                    <a:lnTo>
                      <a:pt x="138" y="185"/>
                    </a:lnTo>
                    <a:lnTo>
                      <a:pt x="131" y="190"/>
                    </a:lnTo>
                    <a:lnTo>
                      <a:pt x="113" y="198"/>
                    </a:lnTo>
                    <a:lnTo>
                      <a:pt x="101" y="203"/>
                    </a:lnTo>
                    <a:lnTo>
                      <a:pt x="89" y="210"/>
                    </a:lnTo>
                    <a:lnTo>
                      <a:pt x="63" y="205"/>
                    </a:lnTo>
                    <a:lnTo>
                      <a:pt x="51" y="203"/>
                    </a:lnTo>
                    <a:lnTo>
                      <a:pt x="37" y="203"/>
                    </a:lnTo>
                    <a:lnTo>
                      <a:pt x="24" y="205"/>
                    </a:lnTo>
                    <a:lnTo>
                      <a:pt x="14" y="209"/>
                    </a:lnTo>
                    <a:lnTo>
                      <a:pt x="5" y="216"/>
                    </a:lnTo>
                    <a:lnTo>
                      <a:pt x="0" y="227"/>
                    </a:lnTo>
                    <a:lnTo>
                      <a:pt x="7" y="245"/>
                    </a:lnTo>
                    <a:lnTo>
                      <a:pt x="12" y="259"/>
                    </a:lnTo>
                    <a:lnTo>
                      <a:pt x="18" y="269"/>
                    </a:lnTo>
                    <a:lnTo>
                      <a:pt x="24" y="274"/>
                    </a:lnTo>
                    <a:lnTo>
                      <a:pt x="33" y="278"/>
                    </a:lnTo>
                    <a:lnTo>
                      <a:pt x="45" y="278"/>
                    </a:lnTo>
                    <a:lnTo>
                      <a:pt x="61" y="276"/>
                    </a:lnTo>
                    <a:lnTo>
                      <a:pt x="82" y="274"/>
                    </a:lnTo>
                    <a:lnTo>
                      <a:pt x="87" y="258"/>
                    </a:lnTo>
                    <a:lnTo>
                      <a:pt x="94" y="241"/>
                    </a:lnTo>
                    <a:lnTo>
                      <a:pt x="98" y="234"/>
                    </a:lnTo>
                    <a:lnTo>
                      <a:pt x="99" y="227"/>
                    </a:lnTo>
                    <a:lnTo>
                      <a:pt x="101" y="223"/>
                    </a:lnTo>
                    <a:lnTo>
                      <a:pt x="101" y="221"/>
                    </a:lnTo>
                  </a:path>
                </a:pathLst>
              </a:custGeom>
              <a:noFill/>
              <a:ln w="793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</p:grpSp>
        <p:grpSp>
          <p:nvGrpSpPr>
            <p:cNvPr id="17" name="Group 32"/>
            <p:cNvGrpSpPr>
              <a:grpSpLocks/>
            </p:cNvGrpSpPr>
            <p:nvPr/>
          </p:nvGrpSpPr>
          <p:grpSpPr bwMode="auto">
            <a:xfrm>
              <a:off x="1089" y="1977"/>
              <a:ext cx="465" cy="510"/>
              <a:chOff x="1089" y="1258"/>
              <a:chExt cx="465" cy="510"/>
            </a:xfrm>
          </p:grpSpPr>
          <p:sp>
            <p:nvSpPr>
              <p:cNvPr id="50" name="Freeform 33"/>
              <p:cNvSpPr>
                <a:spLocks/>
              </p:cNvSpPr>
              <p:nvPr/>
            </p:nvSpPr>
            <p:spPr bwMode="auto">
              <a:xfrm>
                <a:off x="1089" y="1258"/>
                <a:ext cx="465" cy="510"/>
              </a:xfrm>
              <a:custGeom>
                <a:avLst/>
                <a:gdLst>
                  <a:gd name="T0" fmla="*/ 380 w 465"/>
                  <a:gd name="T1" fmla="*/ 358 h 510"/>
                  <a:gd name="T2" fmla="*/ 319 w 465"/>
                  <a:gd name="T3" fmla="*/ 285 h 510"/>
                  <a:gd name="T4" fmla="*/ 307 w 465"/>
                  <a:gd name="T5" fmla="*/ 260 h 510"/>
                  <a:gd name="T6" fmla="*/ 284 w 465"/>
                  <a:gd name="T7" fmla="*/ 233 h 510"/>
                  <a:gd name="T8" fmla="*/ 274 w 465"/>
                  <a:gd name="T9" fmla="*/ 231 h 510"/>
                  <a:gd name="T10" fmla="*/ 249 w 465"/>
                  <a:gd name="T11" fmla="*/ 175 h 510"/>
                  <a:gd name="T12" fmla="*/ 228 w 465"/>
                  <a:gd name="T13" fmla="*/ 120 h 510"/>
                  <a:gd name="T14" fmla="*/ 169 w 465"/>
                  <a:gd name="T15" fmla="*/ 80 h 510"/>
                  <a:gd name="T16" fmla="*/ 93 w 465"/>
                  <a:gd name="T17" fmla="*/ 26 h 510"/>
                  <a:gd name="T18" fmla="*/ 32 w 465"/>
                  <a:gd name="T19" fmla="*/ 0 h 510"/>
                  <a:gd name="T20" fmla="*/ 0 w 465"/>
                  <a:gd name="T21" fmla="*/ 15 h 510"/>
                  <a:gd name="T22" fmla="*/ 25 w 465"/>
                  <a:gd name="T23" fmla="*/ 64 h 510"/>
                  <a:gd name="T24" fmla="*/ 68 w 465"/>
                  <a:gd name="T25" fmla="*/ 77 h 510"/>
                  <a:gd name="T26" fmla="*/ 100 w 465"/>
                  <a:gd name="T27" fmla="*/ 51 h 510"/>
                  <a:gd name="T28" fmla="*/ 159 w 465"/>
                  <a:gd name="T29" fmla="*/ 48 h 510"/>
                  <a:gd name="T30" fmla="*/ 171 w 465"/>
                  <a:gd name="T31" fmla="*/ 93 h 510"/>
                  <a:gd name="T32" fmla="*/ 136 w 465"/>
                  <a:gd name="T33" fmla="*/ 64 h 510"/>
                  <a:gd name="T34" fmla="*/ 98 w 465"/>
                  <a:gd name="T35" fmla="*/ 89 h 510"/>
                  <a:gd name="T36" fmla="*/ 91 w 465"/>
                  <a:gd name="T37" fmla="*/ 129 h 510"/>
                  <a:gd name="T38" fmla="*/ 114 w 465"/>
                  <a:gd name="T39" fmla="*/ 180 h 510"/>
                  <a:gd name="T40" fmla="*/ 171 w 465"/>
                  <a:gd name="T41" fmla="*/ 160 h 510"/>
                  <a:gd name="T42" fmla="*/ 134 w 465"/>
                  <a:gd name="T43" fmla="*/ 100 h 510"/>
                  <a:gd name="T44" fmla="*/ 133 w 465"/>
                  <a:gd name="T45" fmla="*/ 113 h 510"/>
                  <a:gd name="T46" fmla="*/ 197 w 465"/>
                  <a:gd name="T47" fmla="*/ 124 h 510"/>
                  <a:gd name="T48" fmla="*/ 302 w 465"/>
                  <a:gd name="T49" fmla="*/ 116 h 510"/>
                  <a:gd name="T50" fmla="*/ 316 w 465"/>
                  <a:gd name="T51" fmla="*/ 164 h 510"/>
                  <a:gd name="T52" fmla="*/ 274 w 465"/>
                  <a:gd name="T53" fmla="*/ 147 h 510"/>
                  <a:gd name="T54" fmla="*/ 242 w 465"/>
                  <a:gd name="T55" fmla="*/ 160 h 510"/>
                  <a:gd name="T56" fmla="*/ 222 w 465"/>
                  <a:gd name="T57" fmla="*/ 195 h 510"/>
                  <a:gd name="T58" fmla="*/ 183 w 465"/>
                  <a:gd name="T59" fmla="*/ 240 h 510"/>
                  <a:gd name="T60" fmla="*/ 211 w 465"/>
                  <a:gd name="T61" fmla="*/ 300 h 510"/>
                  <a:gd name="T62" fmla="*/ 281 w 465"/>
                  <a:gd name="T63" fmla="*/ 282 h 510"/>
                  <a:gd name="T64" fmla="*/ 284 w 465"/>
                  <a:gd name="T65" fmla="*/ 242 h 510"/>
                  <a:gd name="T66" fmla="*/ 272 w 465"/>
                  <a:gd name="T67" fmla="*/ 224 h 510"/>
                  <a:gd name="T68" fmla="*/ 314 w 465"/>
                  <a:gd name="T69" fmla="*/ 238 h 510"/>
                  <a:gd name="T70" fmla="*/ 373 w 465"/>
                  <a:gd name="T71" fmla="*/ 293 h 510"/>
                  <a:gd name="T72" fmla="*/ 385 w 465"/>
                  <a:gd name="T73" fmla="*/ 325 h 510"/>
                  <a:gd name="T74" fmla="*/ 345 w 465"/>
                  <a:gd name="T75" fmla="*/ 334 h 510"/>
                  <a:gd name="T76" fmla="*/ 326 w 465"/>
                  <a:gd name="T77" fmla="*/ 314 h 510"/>
                  <a:gd name="T78" fmla="*/ 328 w 465"/>
                  <a:gd name="T79" fmla="*/ 278 h 510"/>
                  <a:gd name="T80" fmla="*/ 295 w 465"/>
                  <a:gd name="T81" fmla="*/ 294 h 510"/>
                  <a:gd name="T82" fmla="*/ 276 w 465"/>
                  <a:gd name="T83" fmla="*/ 358 h 510"/>
                  <a:gd name="T84" fmla="*/ 302 w 465"/>
                  <a:gd name="T85" fmla="*/ 401 h 510"/>
                  <a:gd name="T86" fmla="*/ 324 w 465"/>
                  <a:gd name="T87" fmla="*/ 336 h 510"/>
                  <a:gd name="T88" fmla="*/ 281 w 465"/>
                  <a:gd name="T89" fmla="*/ 278 h 510"/>
                  <a:gd name="T90" fmla="*/ 258 w 465"/>
                  <a:gd name="T91" fmla="*/ 309 h 510"/>
                  <a:gd name="T92" fmla="*/ 310 w 465"/>
                  <a:gd name="T93" fmla="*/ 369 h 510"/>
                  <a:gd name="T94" fmla="*/ 392 w 465"/>
                  <a:gd name="T95" fmla="*/ 403 h 510"/>
                  <a:gd name="T96" fmla="*/ 410 w 465"/>
                  <a:gd name="T97" fmla="*/ 369 h 510"/>
                  <a:gd name="T98" fmla="*/ 448 w 465"/>
                  <a:gd name="T99" fmla="*/ 369 h 510"/>
                  <a:gd name="T100" fmla="*/ 462 w 465"/>
                  <a:gd name="T101" fmla="*/ 420 h 510"/>
                  <a:gd name="T102" fmla="*/ 392 w 465"/>
                  <a:gd name="T103" fmla="*/ 436 h 510"/>
                  <a:gd name="T104" fmla="*/ 316 w 465"/>
                  <a:gd name="T105" fmla="*/ 469 h 510"/>
                  <a:gd name="T106" fmla="*/ 324 w 465"/>
                  <a:gd name="T107" fmla="*/ 500 h 510"/>
                  <a:gd name="T108" fmla="*/ 399 w 465"/>
                  <a:gd name="T109" fmla="*/ 492 h 510"/>
                  <a:gd name="T110" fmla="*/ 366 w 465"/>
                  <a:gd name="T111" fmla="*/ 480 h 510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w 465"/>
                  <a:gd name="T169" fmla="*/ 0 h 510"/>
                  <a:gd name="T170" fmla="*/ 465 w 465"/>
                  <a:gd name="T171" fmla="*/ 510 h 510"/>
                </a:gdLst>
                <a:ahLst/>
                <a:cxnLst>
                  <a:cxn ang="T112">
                    <a:pos x="T0" y="T1"/>
                  </a:cxn>
                  <a:cxn ang="T113">
                    <a:pos x="T2" y="T3"/>
                  </a:cxn>
                  <a:cxn ang="T114">
                    <a:pos x="T4" y="T5"/>
                  </a:cxn>
                  <a:cxn ang="T115">
                    <a:pos x="T6" y="T7"/>
                  </a:cxn>
                  <a:cxn ang="T116">
                    <a:pos x="T8" y="T9"/>
                  </a:cxn>
                  <a:cxn ang="T117">
                    <a:pos x="T10" y="T11"/>
                  </a:cxn>
                  <a:cxn ang="T118">
                    <a:pos x="T12" y="T13"/>
                  </a:cxn>
                  <a:cxn ang="T119">
                    <a:pos x="T14" y="T15"/>
                  </a:cxn>
                  <a:cxn ang="T120">
                    <a:pos x="T16" y="T17"/>
                  </a:cxn>
                  <a:cxn ang="T121">
                    <a:pos x="T18" y="T19"/>
                  </a:cxn>
                  <a:cxn ang="T122">
                    <a:pos x="T20" y="T21"/>
                  </a:cxn>
                  <a:cxn ang="T123">
                    <a:pos x="T22" y="T23"/>
                  </a:cxn>
                  <a:cxn ang="T124">
                    <a:pos x="T24" y="T25"/>
                  </a:cxn>
                  <a:cxn ang="T125">
                    <a:pos x="T26" y="T27"/>
                  </a:cxn>
                  <a:cxn ang="T126">
                    <a:pos x="T28" y="T29"/>
                  </a:cxn>
                  <a:cxn ang="T127">
                    <a:pos x="T30" y="T31"/>
                  </a:cxn>
                  <a:cxn ang="T128">
                    <a:pos x="T32" y="T33"/>
                  </a:cxn>
                  <a:cxn ang="T129">
                    <a:pos x="T34" y="T35"/>
                  </a:cxn>
                  <a:cxn ang="T130">
                    <a:pos x="T36" y="T37"/>
                  </a:cxn>
                  <a:cxn ang="T131">
                    <a:pos x="T38" y="T39"/>
                  </a:cxn>
                  <a:cxn ang="T132">
                    <a:pos x="T40" y="T41"/>
                  </a:cxn>
                  <a:cxn ang="T133">
                    <a:pos x="T42" y="T43"/>
                  </a:cxn>
                  <a:cxn ang="T134">
                    <a:pos x="T44" y="T45"/>
                  </a:cxn>
                  <a:cxn ang="T135">
                    <a:pos x="T46" y="T47"/>
                  </a:cxn>
                  <a:cxn ang="T136">
                    <a:pos x="T48" y="T49"/>
                  </a:cxn>
                  <a:cxn ang="T137">
                    <a:pos x="T50" y="T51"/>
                  </a:cxn>
                  <a:cxn ang="T138">
                    <a:pos x="T52" y="T53"/>
                  </a:cxn>
                  <a:cxn ang="T139">
                    <a:pos x="T54" y="T55"/>
                  </a:cxn>
                  <a:cxn ang="T140">
                    <a:pos x="T56" y="T57"/>
                  </a:cxn>
                  <a:cxn ang="T141">
                    <a:pos x="T58" y="T59"/>
                  </a:cxn>
                  <a:cxn ang="T142">
                    <a:pos x="T60" y="T61"/>
                  </a:cxn>
                  <a:cxn ang="T143">
                    <a:pos x="T62" y="T63"/>
                  </a:cxn>
                  <a:cxn ang="T144">
                    <a:pos x="T64" y="T65"/>
                  </a:cxn>
                  <a:cxn ang="T145">
                    <a:pos x="T66" y="T67"/>
                  </a:cxn>
                  <a:cxn ang="T146">
                    <a:pos x="T68" y="T69"/>
                  </a:cxn>
                  <a:cxn ang="T147">
                    <a:pos x="T70" y="T71"/>
                  </a:cxn>
                  <a:cxn ang="T148">
                    <a:pos x="T72" y="T73"/>
                  </a:cxn>
                  <a:cxn ang="T149">
                    <a:pos x="T74" y="T75"/>
                  </a:cxn>
                  <a:cxn ang="T150">
                    <a:pos x="T76" y="T77"/>
                  </a:cxn>
                  <a:cxn ang="T151">
                    <a:pos x="T78" y="T79"/>
                  </a:cxn>
                  <a:cxn ang="T152">
                    <a:pos x="T80" y="T81"/>
                  </a:cxn>
                  <a:cxn ang="T153">
                    <a:pos x="T82" y="T83"/>
                  </a:cxn>
                  <a:cxn ang="T154">
                    <a:pos x="T84" y="T85"/>
                  </a:cxn>
                  <a:cxn ang="T155">
                    <a:pos x="T86" y="T87"/>
                  </a:cxn>
                  <a:cxn ang="T156">
                    <a:pos x="T88" y="T89"/>
                  </a:cxn>
                  <a:cxn ang="T157">
                    <a:pos x="T90" y="T91"/>
                  </a:cxn>
                  <a:cxn ang="T158">
                    <a:pos x="T92" y="T93"/>
                  </a:cxn>
                  <a:cxn ang="T159">
                    <a:pos x="T94" y="T95"/>
                  </a:cxn>
                  <a:cxn ang="T160">
                    <a:pos x="T96" y="T97"/>
                  </a:cxn>
                  <a:cxn ang="T161">
                    <a:pos x="T98" y="T99"/>
                  </a:cxn>
                  <a:cxn ang="T162">
                    <a:pos x="T100" y="T101"/>
                  </a:cxn>
                  <a:cxn ang="T163">
                    <a:pos x="T102" y="T103"/>
                  </a:cxn>
                  <a:cxn ang="T164">
                    <a:pos x="T104" y="T105"/>
                  </a:cxn>
                  <a:cxn ang="T165">
                    <a:pos x="T106" y="T107"/>
                  </a:cxn>
                  <a:cxn ang="T166">
                    <a:pos x="T108" y="T109"/>
                  </a:cxn>
                  <a:cxn ang="T167">
                    <a:pos x="T110" y="T111"/>
                  </a:cxn>
                </a:cxnLst>
                <a:rect l="T168" t="T169" r="T170" b="T171"/>
                <a:pathLst>
                  <a:path w="465" h="510">
                    <a:moveTo>
                      <a:pt x="397" y="438"/>
                    </a:moveTo>
                    <a:lnTo>
                      <a:pt x="396" y="414"/>
                    </a:lnTo>
                    <a:lnTo>
                      <a:pt x="392" y="394"/>
                    </a:lnTo>
                    <a:lnTo>
                      <a:pt x="387" y="374"/>
                    </a:lnTo>
                    <a:lnTo>
                      <a:pt x="380" y="358"/>
                    </a:lnTo>
                    <a:lnTo>
                      <a:pt x="370" y="342"/>
                    </a:lnTo>
                    <a:lnTo>
                      <a:pt x="357" y="325"/>
                    </a:lnTo>
                    <a:lnTo>
                      <a:pt x="342" y="311"/>
                    </a:lnTo>
                    <a:lnTo>
                      <a:pt x="323" y="298"/>
                    </a:lnTo>
                    <a:lnTo>
                      <a:pt x="319" y="285"/>
                    </a:lnTo>
                    <a:lnTo>
                      <a:pt x="317" y="276"/>
                    </a:lnTo>
                    <a:lnTo>
                      <a:pt x="316" y="269"/>
                    </a:lnTo>
                    <a:lnTo>
                      <a:pt x="314" y="265"/>
                    </a:lnTo>
                    <a:lnTo>
                      <a:pt x="312" y="264"/>
                    </a:lnTo>
                    <a:lnTo>
                      <a:pt x="307" y="260"/>
                    </a:lnTo>
                    <a:lnTo>
                      <a:pt x="302" y="256"/>
                    </a:lnTo>
                    <a:lnTo>
                      <a:pt x="291" y="251"/>
                    </a:lnTo>
                    <a:lnTo>
                      <a:pt x="288" y="244"/>
                    </a:lnTo>
                    <a:lnTo>
                      <a:pt x="286" y="238"/>
                    </a:lnTo>
                    <a:lnTo>
                      <a:pt x="284" y="233"/>
                    </a:lnTo>
                    <a:lnTo>
                      <a:pt x="282" y="231"/>
                    </a:lnTo>
                    <a:lnTo>
                      <a:pt x="282" y="233"/>
                    </a:lnTo>
                    <a:lnTo>
                      <a:pt x="282" y="234"/>
                    </a:lnTo>
                    <a:lnTo>
                      <a:pt x="279" y="234"/>
                    </a:lnTo>
                    <a:lnTo>
                      <a:pt x="274" y="231"/>
                    </a:lnTo>
                    <a:lnTo>
                      <a:pt x="270" y="227"/>
                    </a:lnTo>
                    <a:lnTo>
                      <a:pt x="265" y="222"/>
                    </a:lnTo>
                    <a:lnTo>
                      <a:pt x="256" y="207"/>
                    </a:lnTo>
                    <a:lnTo>
                      <a:pt x="253" y="191"/>
                    </a:lnTo>
                    <a:lnTo>
                      <a:pt x="249" y="175"/>
                    </a:lnTo>
                    <a:lnTo>
                      <a:pt x="249" y="158"/>
                    </a:lnTo>
                    <a:lnTo>
                      <a:pt x="246" y="144"/>
                    </a:lnTo>
                    <a:lnTo>
                      <a:pt x="241" y="131"/>
                    </a:lnTo>
                    <a:lnTo>
                      <a:pt x="235" y="124"/>
                    </a:lnTo>
                    <a:lnTo>
                      <a:pt x="228" y="120"/>
                    </a:lnTo>
                    <a:lnTo>
                      <a:pt x="220" y="115"/>
                    </a:lnTo>
                    <a:lnTo>
                      <a:pt x="209" y="111"/>
                    </a:lnTo>
                    <a:lnTo>
                      <a:pt x="201" y="102"/>
                    </a:lnTo>
                    <a:lnTo>
                      <a:pt x="192" y="95"/>
                    </a:lnTo>
                    <a:lnTo>
                      <a:pt x="169" y="80"/>
                    </a:lnTo>
                    <a:lnTo>
                      <a:pt x="145" y="69"/>
                    </a:lnTo>
                    <a:lnTo>
                      <a:pt x="120" y="58"/>
                    </a:lnTo>
                    <a:lnTo>
                      <a:pt x="110" y="46"/>
                    </a:lnTo>
                    <a:lnTo>
                      <a:pt x="101" y="35"/>
                    </a:lnTo>
                    <a:lnTo>
                      <a:pt x="93" y="26"/>
                    </a:lnTo>
                    <a:lnTo>
                      <a:pt x="84" y="18"/>
                    </a:lnTo>
                    <a:lnTo>
                      <a:pt x="73" y="13"/>
                    </a:lnTo>
                    <a:lnTo>
                      <a:pt x="63" y="8"/>
                    </a:lnTo>
                    <a:lnTo>
                      <a:pt x="49" y="4"/>
                    </a:lnTo>
                    <a:lnTo>
                      <a:pt x="32" y="0"/>
                    </a:lnTo>
                    <a:lnTo>
                      <a:pt x="21" y="2"/>
                    </a:lnTo>
                    <a:lnTo>
                      <a:pt x="12" y="4"/>
                    </a:lnTo>
                    <a:lnTo>
                      <a:pt x="6" y="6"/>
                    </a:lnTo>
                    <a:lnTo>
                      <a:pt x="2" y="9"/>
                    </a:lnTo>
                    <a:lnTo>
                      <a:pt x="0" y="15"/>
                    </a:lnTo>
                    <a:lnTo>
                      <a:pt x="0" y="24"/>
                    </a:lnTo>
                    <a:lnTo>
                      <a:pt x="6" y="37"/>
                    </a:lnTo>
                    <a:lnTo>
                      <a:pt x="12" y="53"/>
                    </a:lnTo>
                    <a:lnTo>
                      <a:pt x="18" y="58"/>
                    </a:lnTo>
                    <a:lnTo>
                      <a:pt x="25" y="64"/>
                    </a:lnTo>
                    <a:lnTo>
                      <a:pt x="33" y="69"/>
                    </a:lnTo>
                    <a:lnTo>
                      <a:pt x="44" y="71"/>
                    </a:lnTo>
                    <a:lnTo>
                      <a:pt x="54" y="75"/>
                    </a:lnTo>
                    <a:lnTo>
                      <a:pt x="61" y="75"/>
                    </a:lnTo>
                    <a:lnTo>
                      <a:pt x="68" y="77"/>
                    </a:lnTo>
                    <a:lnTo>
                      <a:pt x="70" y="77"/>
                    </a:lnTo>
                    <a:lnTo>
                      <a:pt x="79" y="75"/>
                    </a:lnTo>
                    <a:lnTo>
                      <a:pt x="84" y="71"/>
                    </a:lnTo>
                    <a:lnTo>
                      <a:pt x="93" y="62"/>
                    </a:lnTo>
                    <a:lnTo>
                      <a:pt x="100" y="51"/>
                    </a:lnTo>
                    <a:lnTo>
                      <a:pt x="107" y="46"/>
                    </a:lnTo>
                    <a:lnTo>
                      <a:pt x="114" y="42"/>
                    </a:lnTo>
                    <a:lnTo>
                      <a:pt x="133" y="44"/>
                    </a:lnTo>
                    <a:lnTo>
                      <a:pt x="148" y="46"/>
                    </a:lnTo>
                    <a:lnTo>
                      <a:pt x="159" y="48"/>
                    </a:lnTo>
                    <a:lnTo>
                      <a:pt x="166" y="51"/>
                    </a:lnTo>
                    <a:lnTo>
                      <a:pt x="171" y="57"/>
                    </a:lnTo>
                    <a:lnTo>
                      <a:pt x="173" y="64"/>
                    </a:lnTo>
                    <a:lnTo>
                      <a:pt x="173" y="77"/>
                    </a:lnTo>
                    <a:lnTo>
                      <a:pt x="171" y="93"/>
                    </a:lnTo>
                    <a:lnTo>
                      <a:pt x="164" y="91"/>
                    </a:lnTo>
                    <a:lnTo>
                      <a:pt x="157" y="87"/>
                    </a:lnTo>
                    <a:lnTo>
                      <a:pt x="150" y="78"/>
                    </a:lnTo>
                    <a:lnTo>
                      <a:pt x="141" y="69"/>
                    </a:lnTo>
                    <a:lnTo>
                      <a:pt x="136" y="64"/>
                    </a:lnTo>
                    <a:lnTo>
                      <a:pt x="127" y="58"/>
                    </a:lnTo>
                    <a:lnTo>
                      <a:pt x="119" y="62"/>
                    </a:lnTo>
                    <a:lnTo>
                      <a:pt x="110" y="69"/>
                    </a:lnTo>
                    <a:lnTo>
                      <a:pt x="103" y="78"/>
                    </a:lnTo>
                    <a:lnTo>
                      <a:pt x="98" y="89"/>
                    </a:lnTo>
                    <a:lnTo>
                      <a:pt x="94" y="100"/>
                    </a:lnTo>
                    <a:lnTo>
                      <a:pt x="91" y="107"/>
                    </a:lnTo>
                    <a:lnTo>
                      <a:pt x="89" y="115"/>
                    </a:lnTo>
                    <a:lnTo>
                      <a:pt x="89" y="116"/>
                    </a:lnTo>
                    <a:lnTo>
                      <a:pt x="91" y="129"/>
                    </a:lnTo>
                    <a:lnTo>
                      <a:pt x="91" y="142"/>
                    </a:lnTo>
                    <a:lnTo>
                      <a:pt x="94" y="158"/>
                    </a:lnTo>
                    <a:lnTo>
                      <a:pt x="98" y="171"/>
                    </a:lnTo>
                    <a:lnTo>
                      <a:pt x="105" y="176"/>
                    </a:lnTo>
                    <a:lnTo>
                      <a:pt x="114" y="180"/>
                    </a:lnTo>
                    <a:lnTo>
                      <a:pt x="127" y="180"/>
                    </a:lnTo>
                    <a:lnTo>
                      <a:pt x="147" y="178"/>
                    </a:lnTo>
                    <a:lnTo>
                      <a:pt x="157" y="176"/>
                    </a:lnTo>
                    <a:lnTo>
                      <a:pt x="171" y="175"/>
                    </a:lnTo>
                    <a:lnTo>
                      <a:pt x="171" y="160"/>
                    </a:lnTo>
                    <a:lnTo>
                      <a:pt x="169" y="144"/>
                    </a:lnTo>
                    <a:lnTo>
                      <a:pt x="166" y="129"/>
                    </a:lnTo>
                    <a:lnTo>
                      <a:pt x="159" y="116"/>
                    </a:lnTo>
                    <a:lnTo>
                      <a:pt x="148" y="107"/>
                    </a:lnTo>
                    <a:lnTo>
                      <a:pt x="134" y="100"/>
                    </a:lnTo>
                    <a:lnTo>
                      <a:pt x="124" y="95"/>
                    </a:lnTo>
                    <a:lnTo>
                      <a:pt x="122" y="93"/>
                    </a:lnTo>
                    <a:lnTo>
                      <a:pt x="120" y="93"/>
                    </a:lnTo>
                    <a:lnTo>
                      <a:pt x="126" y="104"/>
                    </a:lnTo>
                    <a:lnTo>
                      <a:pt x="133" y="113"/>
                    </a:lnTo>
                    <a:lnTo>
                      <a:pt x="140" y="116"/>
                    </a:lnTo>
                    <a:lnTo>
                      <a:pt x="148" y="120"/>
                    </a:lnTo>
                    <a:lnTo>
                      <a:pt x="171" y="122"/>
                    </a:lnTo>
                    <a:lnTo>
                      <a:pt x="183" y="122"/>
                    </a:lnTo>
                    <a:lnTo>
                      <a:pt x="197" y="124"/>
                    </a:lnTo>
                    <a:lnTo>
                      <a:pt x="222" y="120"/>
                    </a:lnTo>
                    <a:lnTo>
                      <a:pt x="244" y="116"/>
                    </a:lnTo>
                    <a:lnTo>
                      <a:pt x="265" y="113"/>
                    </a:lnTo>
                    <a:lnTo>
                      <a:pt x="286" y="113"/>
                    </a:lnTo>
                    <a:lnTo>
                      <a:pt x="302" y="116"/>
                    </a:lnTo>
                    <a:lnTo>
                      <a:pt x="312" y="124"/>
                    </a:lnTo>
                    <a:lnTo>
                      <a:pt x="316" y="131"/>
                    </a:lnTo>
                    <a:lnTo>
                      <a:pt x="317" y="140"/>
                    </a:lnTo>
                    <a:lnTo>
                      <a:pt x="317" y="151"/>
                    </a:lnTo>
                    <a:lnTo>
                      <a:pt x="316" y="164"/>
                    </a:lnTo>
                    <a:lnTo>
                      <a:pt x="302" y="162"/>
                    </a:lnTo>
                    <a:lnTo>
                      <a:pt x="291" y="158"/>
                    </a:lnTo>
                    <a:lnTo>
                      <a:pt x="284" y="155"/>
                    </a:lnTo>
                    <a:lnTo>
                      <a:pt x="279" y="151"/>
                    </a:lnTo>
                    <a:lnTo>
                      <a:pt x="274" y="147"/>
                    </a:lnTo>
                    <a:lnTo>
                      <a:pt x="267" y="144"/>
                    </a:lnTo>
                    <a:lnTo>
                      <a:pt x="258" y="138"/>
                    </a:lnTo>
                    <a:lnTo>
                      <a:pt x="246" y="135"/>
                    </a:lnTo>
                    <a:lnTo>
                      <a:pt x="244" y="149"/>
                    </a:lnTo>
                    <a:lnTo>
                      <a:pt x="242" y="160"/>
                    </a:lnTo>
                    <a:lnTo>
                      <a:pt x="242" y="169"/>
                    </a:lnTo>
                    <a:lnTo>
                      <a:pt x="239" y="178"/>
                    </a:lnTo>
                    <a:lnTo>
                      <a:pt x="235" y="184"/>
                    </a:lnTo>
                    <a:lnTo>
                      <a:pt x="230" y="189"/>
                    </a:lnTo>
                    <a:lnTo>
                      <a:pt x="222" y="195"/>
                    </a:lnTo>
                    <a:lnTo>
                      <a:pt x="209" y="198"/>
                    </a:lnTo>
                    <a:lnTo>
                      <a:pt x="197" y="211"/>
                    </a:lnTo>
                    <a:lnTo>
                      <a:pt x="188" y="222"/>
                    </a:lnTo>
                    <a:lnTo>
                      <a:pt x="185" y="231"/>
                    </a:lnTo>
                    <a:lnTo>
                      <a:pt x="183" y="240"/>
                    </a:lnTo>
                    <a:lnTo>
                      <a:pt x="183" y="251"/>
                    </a:lnTo>
                    <a:lnTo>
                      <a:pt x="185" y="264"/>
                    </a:lnTo>
                    <a:lnTo>
                      <a:pt x="187" y="278"/>
                    </a:lnTo>
                    <a:lnTo>
                      <a:pt x="190" y="298"/>
                    </a:lnTo>
                    <a:lnTo>
                      <a:pt x="211" y="300"/>
                    </a:lnTo>
                    <a:lnTo>
                      <a:pt x="234" y="302"/>
                    </a:lnTo>
                    <a:lnTo>
                      <a:pt x="255" y="300"/>
                    </a:lnTo>
                    <a:lnTo>
                      <a:pt x="263" y="298"/>
                    </a:lnTo>
                    <a:lnTo>
                      <a:pt x="272" y="293"/>
                    </a:lnTo>
                    <a:lnTo>
                      <a:pt x="281" y="282"/>
                    </a:lnTo>
                    <a:lnTo>
                      <a:pt x="286" y="273"/>
                    </a:lnTo>
                    <a:lnTo>
                      <a:pt x="289" y="264"/>
                    </a:lnTo>
                    <a:lnTo>
                      <a:pt x="289" y="254"/>
                    </a:lnTo>
                    <a:lnTo>
                      <a:pt x="288" y="247"/>
                    </a:lnTo>
                    <a:lnTo>
                      <a:pt x="284" y="242"/>
                    </a:lnTo>
                    <a:lnTo>
                      <a:pt x="276" y="231"/>
                    </a:lnTo>
                    <a:lnTo>
                      <a:pt x="270" y="225"/>
                    </a:lnTo>
                    <a:lnTo>
                      <a:pt x="269" y="224"/>
                    </a:lnTo>
                    <a:lnTo>
                      <a:pt x="272" y="224"/>
                    </a:lnTo>
                    <a:lnTo>
                      <a:pt x="279" y="227"/>
                    </a:lnTo>
                    <a:lnTo>
                      <a:pt x="289" y="229"/>
                    </a:lnTo>
                    <a:lnTo>
                      <a:pt x="303" y="234"/>
                    </a:lnTo>
                    <a:lnTo>
                      <a:pt x="309" y="236"/>
                    </a:lnTo>
                    <a:lnTo>
                      <a:pt x="314" y="238"/>
                    </a:lnTo>
                    <a:lnTo>
                      <a:pt x="323" y="245"/>
                    </a:lnTo>
                    <a:lnTo>
                      <a:pt x="333" y="258"/>
                    </a:lnTo>
                    <a:lnTo>
                      <a:pt x="345" y="269"/>
                    </a:lnTo>
                    <a:lnTo>
                      <a:pt x="359" y="280"/>
                    </a:lnTo>
                    <a:lnTo>
                      <a:pt x="373" y="293"/>
                    </a:lnTo>
                    <a:lnTo>
                      <a:pt x="378" y="305"/>
                    </a:lnTo>
                    <a:lnTo>
                      <a:pt x="382" y="314"/>
                    </a:lnTo>
                    <a:lnTo>
                      <a:pt x="385" y="320"/>
                    </a:lnTo>
                    <a:lnTo>
                      <a:pt x="385" y="323"/>
                    </a:lnTo>
                    <a:lnTo>
                      <a:pt x="385" y="325"/>
                    </a:lnTo>
                    <a:lnTo>
                      <a:pt x="382" y="327"/>
                    </a:lnTo>
                    <a:lnTo>
                      <a:pt x="377" y="329"/>
                    </a:lnTo>
                    <a:lnTo>
                      <a:pt x="366" y="333"/>
                    </a:lnTo>
                    <a:lnTo>
                      <a:pt x="356" y="334"/>
                    </a:lnTo>
                    <a:lnTo>
                      <a:pt x="345" y="334"/>
                    </a:lnTo>
                    <a:lnTo>
                      <a:pt x="336" y="333"/>
                    </a:lnTo>
                    <a:lnTo>
                      <a:pt x="333" y="331"/>
                    </a:lnTo>
                    <a:lnTo>
                      <a:pt x="330" y="327"/>
                    </a:lnTo>
                    <a:lnTo>
                      <a:pt x="326" y="322"/>
                    </a:lnTo>
                    <a:lnTo>
                      <a:pt x="326" y="314"/>
                    </a:lnTo>
                    <a:lnTo>
                      <a:pt x="326" y="307"/>
                    </a:lnTo>
                    <a:lnTo>
                      <a:pt x="328" y="298"/>
                    </a:lnTo>
                    <a:lnTo>
                      <a:pt x="330" y="291"/>
                    </a:lnTo>
                    <a:lnTo>
                      <a:pt x="330" y="283"/>
                    </a:lnTo>
                    <a:lnTo>
                      <a:pt x="328" y="278"/>
                    </a:lnTo>
                    <a:lnTo>
                      <a:pt x="323" y="274"/>
                    </a:lnTo>
                    <a:lnTo>
                      <a:pt x="317" y="274"/>
                    </a:lnTo>
                    <a:lnTo>
                      <a:pt x="310" y="278"/>
                    </a:lnTo>
                    <a:lnTo>
                      <a:pt x="303" y="285"/>
                    </a:lnTo>
                    <a:lnTo>
                      <a:pt x="295" y="294"/>
                    </a:lnTo>
                    <a:lnTo>
                      <a:pt x="281" y="314"/>
                    </a:lnTo>
                    <a:lnTo>
                      <a:pt x="276" y="322"/>
                    </a:lnTo>
                    <a:lnTo>
                      <a:pt x="272" y="327"/>
                    </a:lnTo>
                    <a:lnTo>
                      <a:pt x="274" y="345"/>
                    </a:lnTo>
                    <a:lnTo>
                      <a:pt x="276" y="358"/>
                    </a:lnTo>
                    <a:lnTo>
                      <a:pt x="277" y="371"/>
                    </a:lnTo>
                    <a:lnTo>
                      <a:pt x="281" y="380"/>
                    </a:lnTo>
                    <a:lnTo>
                      <a:pt x="284" y="387"/>
                    </a:lnTo>
                    <a:lnTo>
                      <a:pt x="291" y="394"/>
                    </a:lnTo>
                    <a:lnTo>
                      <a:pt x="302" y="401"/>
                    </a:lnTo>
                    <a:lnTo>
                      <a:pt x="316" y="409"/>
                    </a:lnTo>
                    <a:lnTo>
                      <a:pt x="321" y="391"/>
                    </a:lnTo>
                    <a:lnTo>
                      <a:pt x="326" y="372"/>
                    </a:lnTo>
                    <a:lnTo>
                      <a:pt x="326" y="354"/>
                    </a:lnTo>
                    <a:lnTo>
                      <a:pt x="324" y="336"/>
                    </a:lnTo>
                    <a:lnTo>
                      <a:pt x="321" y="320"/>
                    </a:lnTo>
                    <a:lnTo>
                      <a:pt x="314" y="303"/>
                    </a:lnTo>
                    <a:lnTo>
                      <a:pt x="303" y="289"/>
                    </a:lnTo>
                    <a:lnTo>
                      <a:pt x="291" y="274"/>
                    </a:lnTo>
                    <a:lnTo>
                      <a:pt x="281" y="278"/>
                    </a:lnTo>
                    <a:lnTo>
                      <a:pt x="272" y="283"/>
                    </a:lnTo>
                    <a:lnTo>
                      <a:pt x="265" y="289"/>
                    </a:lnTo>
                    <a:lnTo>
                      <a:pt x="262" y="294"/>
                    </a:lnTo>
                    <a:lnTo>
                      <a:pt x="258" y="302"/>
                    </a:lnTo>
                    <a:lnTo>
                      <a:pt x="258" y="309"/>
                    </a:lnTo>
                    <a:lnTo>
                      <a:pt x="260" y="323"/>
                    </a:lnTo>
                    <a:lnTo>
                      <a:pt x="269" y="338"/>
                    </a:lnTo>
                    <a:lnTo>
                      <a:pt x="279" y="351"/>
                    </a:lnTo>
                    <a:lnTo>
                      <a:pt x="295" y="362"/>
                    </a:lnTo>
                    <a:lnTo>
                      <a:pt x="310" y="369"/>
                    </a:lnTo>
                    <a:lnTo>
                      <a:pt x="326" y="382"/>
                    </a:lnTo>
                    <a:lnTo>
                      <a:pt x="345" y="392"/>
                    </a:lnTo>
                    <a:lnTo>
                      <a:pt x="366" y="403"/>
                    </a:lnTo>
                    <a:lnTo>
                      <a:pt x="385" y="409"/>
                    </a:lnTo>
                    <a:lnTo>
                      <a:pt x="392" y="403"/>
                    </a:lnTo>
                    <a:lnTo>
                      <a:pt x="397" y="398"/>
                    </a:lnTo>
                    <a:lnTo>
                      <a:pt x="404" y="389"/>
                    </a:lnTo>
                    <a:lnTo>
                      <a:pt x="408" y="380"/>
                    </a:lnTo>
                    <a:lnTo>
                      <a:pt x="408" y="372"/>
                    </a:lnTo>
                    <a:lnTo>
                      <a:pt x="410" y="369"/>
                    </a:lnTo>
                    <a:lnTo>
                      <a:pt x="417" y="365"/>
                    </a:lnTo>
                    <a:lnTo>
                      <a:pt x="420" y="365"/>
                    </a:lnTo>
                    <a:lnTo>
                      <a:pt x="427" y="365"/>
                    </a:lnTo>
                    <a:lnTo>
                      <a:pt x="436" y="367"/>
                    </a:lnTo>
                    <a:lnTo>
                      <a:pt x="448" y="369"/>
                    </a:lnTo>
                    <a:lnTo>
                      <a:pt x="457" y="383"/>
                    </a:lnTo>
                    <a:lnTo>
                      <a:pt x="462" y="394"/>
                    </a:lnTo>
                    <a:lnTo>
                      <a:pt x="465" y="405"/>
                    </a:lnTo>
                    <a:lnTo>
                      <a:pt x="464" y="414"/>
                    </a:lnTo>
                    <a:lnTo>
                      <a:pt x="462" y="420"/>
                    </a:lnTo>
                    <a:lnTo>
                      <a:pt x="457" y="425"/>
                    </a:lnTo>
                    <a:lnTo>
                      <a:pt x="450" y="429"/>
                    </a:lnTo>
                    <a:lnTo>
                      <a:pt x="439" y="432"/>
                    </a:lnTo>
                    <a:lnTo>
                      <a:pt x="418" y="436"/>
                    </a:lnTo>
                    <a:lnTo>
                      <a:pt x="392" y="436"/>
                    </a:lnTo>
                    <a:lnTo>
                      <a:pt x="366" y="436"/>
                    </a:lnTo>
                    <a:lnTo>
                      <a:pt x="342" y="438"/>
                    </a:lnTo>
                    <a:lnTo>
                      <a:pt x="330" y="449"/>
                    </a:lnTo>
                    <a:lnTo>
                      <a:pt x="323" y="460"/>
                    </a:lnTo>
                    <a:lnTo>
                      <a:pt x="316" y="469"/>
                    </a:lnTo>
                    <a:lnTo>
                      <a:pt x="314" y="478"/>
                    </a:lnTo>
                    <a:lnTo>
                      <a:pt x="312" y="485"/>
                    </a:lnTo>
                    <a:lnTo>
                      <a:pt x="314" y="490"/>
                    </a:lnTo>
                    <a:lnTo>
                      <a:pt x="317" y="496"/>
                    </a:lnTo>
                    <a:lnTo>
                      <a:pt x="324" y="500"/>
                    </a:lnTo>
                    <a:lnTo>
                      <a:pt x="338" y="507"/>
                    </a:lnTo>
                    <a:lnTo>
                      <a:pt x="359" y="509"/>
                    </a:lnTo>
                    <a:lnTo>
                      <a:pt x="382" y="510"/>
                    </a:lnTo>
                    <a:lnTo>
                      <a:pt x="404" y="509"/>
                    </a:lnTo>
                    <a:lnTo>
                      <a:pt x="399" y="492"/>
                    </a:lnTo>
                    <a:lnTo>
                      <a:pt x="392" y="481"/>
                    </a:lnTo>
                    <a:lnTo>
                      <a:pt x="389" y="478"/>
                    </a:lnTo>
                    <a:lnTo>
                      <a:pt x="382" y="476"/>
                    </a:lnTo>
                    <a:lnTo>
                      <a:pt x="375" y="476"/>
                    </a:lnTo>
                    <a:lnTo>
                      <a:pt x="366" y="480"/>
                    </a:lnTo>
                    <a:lnTo>
                      <a:pt x="397" y="438"/>
                    </a:lnTo>
                    <a:close/>
                  </a:path>
                </a:pathLst>
              </a:custGeom>
              <a:solidFill>
                <a:srgbClr val="33996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51" name="Freeform 34"/>
              <p:cNvSpPr>
                <a:spLocks/>
              </p:cNvSpPr>
              <p:nvPr/>
            </p:nvSpPr>
            <p:spPr bwMode="auto">
              <a:xfrm>
                <a:off x="1089" y="1258"/>
                <a:ext cx="465" cy="510"/>
              </a:xfrm>
              <a:custGeom>
                <a:avLst/>
                <a:gdLst>
                  <a:gd name="T0" fmla="*/ 380 w 465"/>
                  <a:gd name="T1" fmla="*/ 358 h 510"/>
                  <a:gd name="T2" fmla="*/ 319 w 465"/>
                  <a:gd name="T3" fmla="*/ 285 h 510"/>
                  <a:gd name="T4" fmla="*/ 307 w 465"/>
                  <a:gd name="T5" fmla="*/ 260 h 510"/>
                  <a:gd name="T6" fmla="*/ 284 w 465"/>
                  <a:gd name="T7" fmla="*/ 233 h 510"/>
                  <a:gd name="T8" fmla="*/ 274 w 465"/>
                  <a:gd name="T9" fmla="*/ 231 h 510"/>
                  <a:gd name="T10" fmla="*/ 249 w 465"/>
                  <a:gd name="T11" fmla="*/ 175 h 510"/>
                  <a:gd name="T12" fmla="*/ 228 w 465"/>
                  <a:gd name="T13" fmla="*/ 120 h 510"/>
                  <a:gd name="T14" fmla="*/ 169 w 465"/>
                  <a:gd name="T15" fmla="*/ 80 h 510"/>
                  <a:gd name="T16" fmla="*/ 93 w 465"/>
                  <a:gd name="T17" fmla="*/ 26 h 510"/>
                  <a:gd name="T18" fmla="*/ 32 w 465"/>
                  <a:gd name="T19" fmla="*/ 0 h 510"/>
                  <a:gd name="T20" fmla="*/ 0 w 465"/>
                  <a:gd name="T21" fmla="*/ 15 h 510"/>
                  <a:gd name="T22" fmla="*/ 25 w 465"/>
                  <a:gd name="T23" fmla="*/ 64 h 510"/>
                  <a:gd name="T24" fmla="*/ 68 w 465"/>
                  <a:gd name="T25" fmla="*/ 77 h 510"/>
                  <a:gd name="T26" fmla="*/ 100 w 465"/>
                  <a:gd name="T27" fmla="*/ 51 h 510"/>
                  <a:gd name="T28" fmla="*/ 159 w 465"/>
                  <a:gd name="T29" fmla="*/ 48 h 510"/>
                  <a:gd name="T30" fmla="*/ 171 w 465"/>
                  <a:gd name="T31" fmla="*/ 93 h 510"/>
                  <a:gd name="T32" fmla="*/ 136 w 465"/>
                  <a:gd name="T33" fmla="*/ 64 h 510"/>
                  <a:gd name="T34" fmla="*/ 98 w 465"/>
                  <a:gd name="T35" fmla="*/ 89 h 510"/>
                  <a:gd name="T36" fmla="*/ 91 w 465"/>
                  <a:gd name="T37" fmla="*/ 129 h 510"/>
                  <a:gd name="T38" fmla="*/ 114 w 465"/>
                  <a:gd name="T39" fmla="*/ 180 h 510"/>
                  <a:gd name="T40" fmla="*/ 171 w 465"/>
                  <a:gd name="T41" fmla="*/ 160 h 510"/>
                  <a:gd name="T42" fmla="*/ 134 w 465"/>
                  <a:gd name="T43" fmla="*/ 100 h 510"/>
                  <a:gd name="T44" fmla="*/ 133 w 465"/>
                  <a:gd name="T45" fmla="*/ 113 h 510"/>
                  <a:gd name="T46" fmla="*/ 197 w 465"/>
                  <a:gd name="T47" fmla="*/ 124 h 510"/>
                  <a:gd name="T48" fmla="*/ 302 w 465"/>
                  <a:gd name="T49" fmla="*/ 116 h 510"/>
                  <a:gd name="T50" fmla="*/ 316 w 465"/>
                  <a:gd name="T51" fmla="*/ 164 h 510"/>
                  <a:gd name="T52" fmla="*/ 274 w 465"/>
                  <a:gd name="T53" fmla="*/ 147 h 510"/>
                  <a:gd name="T54" fmla="*/ 242 w 465"/>
                  <a:gd name="T55" fmla="*/ 160 h 510"/>
                  <a:gd name="T56" fmla="*/ 222 w 465"/>
                  <a:gd name="T57" fmla="*/ 195 h 510"/>
                  <a:gd name="T58" fmla="*/ 183 w 465"/>
                  <a:gd name="T59" fmla="*/ 240 h 510"/>
                  <a:gd name="T60" fmla="*/ 211 w 465"/>
                  <a:gd name="T61" fmla="*/ 300 h 510"/>
                  <a:gd name="T62" fmla="*/ 281 w 465"/>
                  <a:gd name="T63" fmla="*/ 282 h 510"/>
                  <a:gd name="T64" fmla="*/ 284 w 465"/>
                  <a:gd name="T65" fmla="*/ 242 h 510"/>
                  <a:gd name="T66" fmla="*/ 272 w 465"/>
                  <a:gd name="T67" fmla="*/ 224 h 510"/>
                  <a:gd name="T68" fmla="*/ 314 w 465"/>
                  <a:gd name="T69" fmla="*/ 238 h 510"/>
                  <a:gd name="T70" fmla="*/ 373 w 465"/>
                  <a:gd name="T71" fmla="*/ 293 h 510"/>
                  <a:gd name="T72" fmla="*/ 385 w 465"/>
                  <a:gd name="T73" fmla="*/ 325 h 510"/>
                  <a:gd name="T74" fmla="*/ 345 w 465"/>
                  <a:gd name="T75" fmla="*/ 334 h 510"/>
                  <a:gd name="T76" fmla="*/ 326 w 465"/>
                  <a:gd name="T77" fmla="*/ 314 h 510"/>
                  <a:gd name="T78" fmla="*/ 328 w 465"/>
                  <a:gd name="T79" fmla="*/ 278 h 510"/>
                  <a:gd name="T80" fmla="*/ 295 w 465"/>
                  <a:gd name="T81" fmla="*/ 294 h 510"/>
                  <a:gd name="T82" fmla="*/ 276 w 465"/>
                  <a:gd name="T83" fmla="*/ 358 h 510"/>
                  <a:gd name="T84" fmla="*/ 302 w 465"/>
                  <a:gd name="T85" fmla="*/ 401 h 510"/>
                  <a:gd name="T86" fmla="*/ 324 w 465"/>
                  <a:gd name="T87" fmla="*/ 336 h 510"/>
                  <a:gd name="T88" fmla="*/ 281 w 465"/>
                  <a:gd name="T89" fmla="*/ 278 h 510"/>
                  <a:gd name="T90" fmla="*/ 258 w 465"/>
                  <a:gd name="T91" fmla="*/ 309 h 510"/>
                  <a:gd name="T92" fmla="*/ 310 w 465"/>
                  <a:gd name="T93" fmla="*/ 369 h 510"/>
                  <a:gd name="T94" fmla="*/ 392 w 465"/>
                  <a:gd name="T95" fmla="*/ 403 h 510"/>
                  <a:gd name="T96" fmla="*/ 410 w 465"/>
                  <a:gd name="T97" fmla="*/ 369 h 510"/>
                  <a:gd name="T98" fmla="*/ 448 w 465"/>
                  <a:gd name="T99" fmla="*/ 369 h 510"/>
                  <a:gd name="T100" fmla="*/ 462 w 465"/>
                  <a:gd name="T101" fmla="*/ 420 h 510"/>
                  <a:gd name="T102" fmla="*/ 392 w 465"/>
                  <a:gd name="T103" fmla="*/ 436 h 510"/>
                  <a:gd name="T104" fmla="*/ 316 w 465"/>
                  <a:gd name="T105" fmla="*/ 469 h 510"/>
                  <a:gd name="T106" fmla="*/ 324 w 465"/>
                  <a:gd name="T107" fmla="*/ 500 h 510"/>
                  <a:gd name="T108" fmla="*/ 399 w 465"/>
                  <a:gd name="T109" fmla="*/ 492 h 510"/>
                  <a:gd name="T110" fmla="*/ 366 w 465"/>
                  <a:gd name="T111" fmla="*/ 480 h 510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w 465"/>
                  <a:gd name="T169" fmla="*/ 0 h 510"/>
                  <a:gd name="T170" fmla="*/ 465 w 465"/>
                  <a:gd name="T171" fmla="*/ 510 h 510"/>
                </a:gdLst>
                <a:ahLst/>
                <a:cxnLst>
                  <a:cxn ang="T112">
                    <a:pos x="T0" y="T1"/>
                  </a:cxn>
                  <a:cxn ang="T113">
                    <a:pos x="T2" y="T3"/>
                  </a:cxn>
                  <a:cxn ang="T114">
                    <a:pos x="T4" y="T5"/>
                  </a:cxn>
                  <a:cxn ang="T115">
                    <a:pos x="T6" y="T7"/>
                  </a:cxn>
                  <a:cxn ang="T116">
                    <a:pos x="T8" y="T9"/>
                  </a:cxn>
                  <a:cxn ang="T117">
                    <a:pos x="T10" y="T11"/>
                  </a:cxn>
                  <a:cxn ang="T118">
                    <a:pos x="T12" y="T13"/>
                  </a:cxn>
                  <a:cxn ang="T119">
                    <a:pos x="T14" y="T15"/>
                  </a:cxn>
                  <a:cxn ang="T120">
                    <a:pos x="T16" y="T17"/>
                  </a:cxn>
                  <a:cxn ang="T121">
                    <a:pos x="T18" y="T19"/>
                  </a:cxn>
                  <a:cxn ang="T122">
                    <a:pos x="T20" y="T21"/>
                  </a:cxn>
                  <a:cxn ang="T123">
                    <a:pos x="T22" y="T23"/>
                  </a:cxn>
                  <a:cxn ang="T124">
                    <a:pos x="T24" y="T25"/>
                  </a:cxn>
                  <a:cxn ang="T125">
                    <a:pos x="T26" y="T27"/>
                  </a:cxn>
                  <a:cxn ang="T126">
                    <a:pos x="T28" y="T29"/>
                  </a:cxn>
                  <a:cxn ang="T127">
                    <a:pos x="T30" y="T31"/>
                  </a:cxn>
                  <a:cxn ang="T128">
                    <a:pos x="T32" y="T33"/>
                  </a:cxn>
                  <a:cxn ang="T129">
                    <a:pos x="T34" y="T35"/>
                  </a:cxn>
                  <a:cxn ang="T130">
                    <a:pos x="T36" y="T37"/>
                  </a:cxn>
                  <a:cxn ang="T131">
                    <a:pos x="T38" y="T39"/>
                  </a:cxn>
                  <a:cxn ang="T132">
                    <a:pos x="T40" y="T41"/>
                  </a:cxn>
                  <a:cxn ang="T133">
                    <a:pos x="T42" y="T43"/>
                  </a:cxn>
                  <a:cxn ang="T134">
                    <a:pos x="T44" y="T45"/>
                  </a:cxn>
                  <a:cxn ang="T135">
                    <a:pos x="T46" y="T47"/>
                  </a:cxn>
                  <a:cxn ang="T136">
                    <a:pos x="T48" y="T49"/>
                  </a:cxn>
                  <a:cxn ang="T137">
                    <a:pos x="T50" y="T51"/>
                  </a:cxn>
                  <a:cxn ang="T138">
                    <a:pos x="T52" y="T53"/>
                  </a:cxn>
                  <a:cxn ang="T139">
                    <a:pos x="T54" y="T55"/>
                  </a:cxn>
                  <a:cxn ang="T140">
                    <a:pos x="T56" y="T57"/>
                  </a:cxn>
                  <a:cxn ang="T141">
                    <a:pos x="T58" y="T59"/>
                  </a:cxn>
                  <a:cxn ang="T142">
                    <a:pos x="T60" y="T61"/>
                  </a:cxn>
                  <a:cxn ang="T143">
                    <a:pos x="T62" y="T63"/>
                  </a:cxn>
                  <a:cxn ang="T144">
                    <a:pos x="T64" y="T65"/>
                  </a:cxn>
                  <a:cxn ang="T145">
                    <a:pos x="T66" y="T67"/>
                  </a:cxn>
                  <a:cxn ang="T146">
                    <a:pos x="T68" y="T69"/>
                  </a:cxn>
                  <a:cxn ang="T147">
                    <a:pos x="T70" y="T71"/>
                  </a:cxn>
                  <a:cxn ang="T148">
                    <a:pos x="T72" y="T73"/>
                  </a:cxn>
                  <a:cxn ang="T149">
                    <a:pos x="T74" y="T75"/>
                  </a:cxn>
                  <a:cxn ang="T150">
                    <a:pos x="T76" y="T77"/>
                  </a:cxn>
                  <a:cxn ang="T151">
                    <a:pos x="T78" y="T79"/>
                  </a:cxn>
                  <a:cxn ang="T152">
                    <a:pos x="T80" y="T81"/>
                  </a:cxn>
                  <a:cxn ang="T153">
                    <a:pos x="T82" y="T83"/>
                  </a:cxn>
                  <a:cxn ang="T154">
                    <a:pos x="T84" y="T85"/>
                  </a:cxn>
                  <a:cxn ang="T155">
                    <a:pos x="T86" y="T87"/>
                  </a:cxn>
                  <a:cxn ang="T156">
                    <a:pos x="T88" y="T89"/>
                  </a:cxn>
                  <a:cxn ang="T157">
                    <a:pos x="T90" y="T91"/>
                  </a:cxn>
                  <a:cxn ang="T158">
                    <a:pos x="T92" y="T93"/>
                  </a:cxn>
                  <a:cxn ang="T159">
                    <a:pos x="T94" y="T95"/>
                  </a:cxn>
                  <a:cxn ang="T160">
                    <a:pos x="T96" y="T97"/>
                  </a:cxn>
                  <a:cxn ang="T161">
                    <a:pos x="T98" y="T99"/>
                  </a:cxn>
                  <a:cxn ang="T162">
                    <a:pos x="T100" y="T101"/>
                  </a:cxn>
                  <a:cxn ang="T163">
                    <a:pos x="T102" y="T103"/>
                  </a:cxn>
                  <a:cxn ang="T164">
                    <a:pos x="T104" y="T105"/>
                  </a:cxn>
                  <a:cxn ang="T165">
                    <a:pos x="T106" y="T107"/>
                  </a:cxn>
                  <a:cxn ang="T166">
                    <a:pos x="T108" y="T109"/>
                  </a:cxn>
                  <a:cxn ang="T167">
                    <a:pos x="T110" y="T111"/>
                  </a:cxn>
                </a:cxnLst>
                <a:rect l="T168" t="T169" r="T170" b="T171"/>
                <a:pathLst>
                  <a:path w="465" h="510">
                    <a:moveTo>
                      <a:pt x="397" y="438"/>
                    </a:moveTo>
                    <a:lnTo>
                      <a:pt x="396" y="414"/>
                    </a:lnTo>
                    <a:lnTo>
                      <a:pt x="392" y="394"/>
                    </a:lnTo>
                    <a:lnTo>
                      <a:pt x="387" y="374"/>
                    </a:lnTo>
                    <a:lnTo>
                      <a:pt x="380" y="358"/>
                    </a:lnTo>
                    <a:lnTo>
                      <a:pt x="370" y="342"/>
                    </a:lnTo>
                    <a:lnTo>
                      <a:pt x="357" y="325"/>
                    </a:lnTo>
                    <a:lnTo>
                      <a:pt x="342" y="311"/>
                    </a:lnTo>
                    <a:lnTo>
                      <a:pt x="323" y="298"/>
                    </a:lnTo>
                    <a:lnTo>
                      <a:pt x="319" y="285"/>
                    </a:lnTo>
                    <a:lnTo>
                      <a:pt x="317" y="276"/>
                    </a:lnTo>
                    <a:lnTo>
                      <a:pt x="316" y="269"/>
                    </a:lnTo>
                    <a:lnTo>
                      <a:pt x="314" y="265"/>
                    </a:lnTo>
                    <a:lnTo>
                      <a:pt x="312" y="264"/>
                    </a:lnTo>
                    <a:lnTo>
                      <a:pt x="307" y="260"/>
                    </a:lnTo>
                    <a:lnTo>
                      <a:pt x="302" y="256"/>
                    </a:lnTo>
                    <a:lnTo>
                      <a:pt x="291" y="251"/>
                    </a:lnTo>
                    <a:lnTo>
                      <a:pt x="288" y="244"/>
                    </a:lnTo>
                    <a:lnTo>
                      <a:pt x="286" y="238"/>
                    </a:lnTo>
                    <a:lnTo>
                      <a:pt x="284" y="233"/>
                    </a:lnTo>
                    <a:lnTo>
                      <a:pt x="282" y="231"/>
                    </a:lnTo>
                    <a:lnTo>
                      <a:pt x="282" y="233"/>
                    </a:lnTo>
                    <a:lnTo>
                      <a:pt x="282" y="234"/>
                    </a:lnTo>
                    <a:lnTo>
                      <a:pt x="279" y="234"/>
                    </a:lnTo>
                    <a:lnTo>
                      <a:pt x="274" y="231"/>
                    </a:lnTo>
                    <a:lnTo>
                      <a:pt x="270" y="227"/>
                    </a:lnTo>
                    <a:lnTo>
                      <a:pt x="265" y="222"/>
                    </a:lnTo>
                    <a:lnTo>
                      <a:pt x="256" y="207"/>
                    </a:lnTo>
                    <a:lnTo>
                      <a:pt x="253" y="191"/>
                    </a:lnTo>
                    <a:lnTo>
                      <a:pt x="249" y="175"/>
                    </a:lnTo>
                    <a:lnTo>
                      <a:pt x="249" y="158"/>
                    </a:lnTo>
                    <a:lnTo>
                      <a:pt x="246" y="144"/>
                    </a:lnTo>
                    <a:lnTo>
                      <a:pt x="241" y="131"/>
                    </a:lnTo>
                    <a:lnTo>
                      <a:pt x="235" y="124"/>
                    </a:lnTo>
                    <a:lnTo>
                      <a:pt x="228" y="120"/>
                    </a:lnTo>
                    <a:lnTo>
                      <a:pt x="220" y="115"/>
                    </a:lnTo>
                    <a:lnTo>
                      <a:pt x="209" y="111"/>
                    </a:lnTo>
                    <a:lnTo>
                      <a:pt x="201" y="102"/>
                    </a:lnTo>
                    <a:lnTo>
                      <a:pt x="192" y="95"/>
                    </a:lnTo>
                    <a:lnTo>
                      <a:pt x="169" y="80"/>
                    </a:lnTo>
                    <a:lnTo>
                      <a:pt x="145" y="69"/>
                    </a:lnTo>
                    <a:lnTo>
                      <a:pt x="120" y="58"/>
                    </a:lnTo>
                    <a:lnTo>
                      <a:pt x="110" y="46"/>
                    </a:lnTo>
                    <a:lnTo>
                      <a:pt x="101" y="35"/>
                    </a:lnTo>
                    <a:lnTo>
                      <a:pt x="93" y="26"/>
                    </a:lnTo>
                    <a:lnTo>
                      <a:pt x="84" y="18"/>
                    </a:lnTo>
                    <a:lnTo>
                      <a:pt x="73" y="13"/>
                    </a:lnTo>
                    <a:lnTo>
                      <a:pt x="63" y="8"/>
                    </a:lnTo>
                    <a:lnTo>
                      <a:pt x="49" y="4"/>
                    </a:lnTo>
                    <a:lnTo>
                      <a:pt x="32" y="0"/>
                    </a:lnTo>
                    <a:lnTo>
                      <a:pt x="21" y="2"/>
                    </a:lnTo>
                    <a:lnTo>
                      <a:pt x="12" y="4"/>
                    </a:lnTo>
                    <a:lnTo>
                      <a:pt x="6" y="6"/>
                    </a:lnTo>
                    <a:lnTo>
                      <a:pt x="2" y="9"/>
                    </a:lnTo>
                    <a:lnTo>
                      <a:pt x="0" y="15"/>
                    </a:lnTo>
                    <a:lnTo>
                      <a:pt x="0" y="24"/>
                    </a:lnTo>
                    <a:lnTo>
                      <a:pt x="6" y="37"/>
                    </a:lnTo>
                    <a:lnTo>
                      <a:pt x="12" y="53"/>
                    </a:lnTo>
                    <a:lnTo>
                      <a:pt x="18" y="58"/>
                    </a:lnTo>
                    <a:lnTo>
                      <a:pt x="25" y="64"/>
                    </a:lnTo>
                    <a:lnTo>
                      <a:pt x="33" y="69"/>
                    </a:lnTo>
                    <a:lnTo>
                      <a:pt x="44" y="71"/>
                    </a:lnTo>
                    <a:lnTo>
                      <a:pt x="54" y="75"/>
                    </a:lnTo>
                    <a:lnTo>
                      <a:pt x="61" y="75"/>
                    </a:lnTo>
                    <a:lnTo>
                      <a:pt x="68" y="77"/>
                    </a:lnTo>
                    <a:lnTo>
                      <a:pt x="70" y="77"/>
                    </a:lnTo>
                    <a:lnTo>
                      <a:pt x="79" y="75"/>
                    </a:lnTo>
                    <a:lnTo>
                      <a:pt x="84" y="71"/>
                    </a:lnTo>
                    <a:lnTo>
                      <a:pt x="93" y="62"/>
                    </a:lnTo>
                    <a:lnTo>
                      <a:pt x="100" y="51"/>
                    </a:lnTo>
                    <a:lnTo>
                      <a:pt x="107" y="46"/>
                    </a:lnTo>
                    <a:lnTo>
                      <a:pt x="114" y="42"/>
                    </a:lnTo>
                    <a:lnTo>
                      <a:pt x="133" y="44"/>
                    </a:lnTo>
                    <a:lnTo>
                      <a:pt x="148" y="46"/>
                    </a:lnTo>
                    <a:lnTo>
                      <a:pt x="159" y="48"/>
                    </a:lnTo>
                    <a:lnTo>
                      <a:pt x="166" y="51"/>
                    </a:lnTo>
                    <a:lnTo>
                      <a:pt x="171" y="57"/>
                    </a:lnTo>
                    <a:lnTo>
                      <a:pt x="173" y="64"/>
                    </a:lnTo>
                    <a:lnTo>
                      <a:pt x="173" y="77"/>
                    </a:lnTo>
                    <a:lnTo>
                      <a:pt x="171" y="93"/>
                    </a:lnTo>
                    <a:lnTo>
                      <a:pt x="164" y="91"/>
                    </a:lnTo>
                    <a:lnTo>
                      <a:pt x="157" y="87"/>
                    </a:lnTo>
                    <a:lnTo>
                      <a:pt x="150" y="78"/>
                    </a:lnTo>
                    <a:lnTo>
                      <a:pt x="141" y="69"/>
                    </a:lnTo>
                    <a:lnTo>
                      <a:pt x="136" y="64"/>
                    </a:lnTo>
                    <a:lnTo>
                      <a:pt x="127" y="58"/>
                    </a:lnTo>
                    <a:lnTo>
                      <a:pt x="119" y="62"/>
                    </a:lnTo>
                    <a:lnTo>
                      <a:pt x="110" y="69"/>
                    </a:lnTo>
                    <a:lnTo>
                      <a:pt x="103" y="78"/>
                    </a:lnTo>
                    <a:lnTo>
                      <a:pt x="98" y="89"/>
                    </a:lnTo>
                    <a:lnTo>
                      <a:pt x="94" y="100"/>
                    </a:lnTo>
                    <a:lnTo>
                      <a:pt x="91" y="107"/>
                    </a:lnTo>
                    <a:lnTo>
                      <a:pt x="89" y="115"/>
                    </a:lnTo>
                    <a:lnTo>
                      <a:pt x="89" y="116"/>
                    </a:lnTo>
                    <a:lnTo>
                      <a:pt x="91" y="129"/>
                    </a:lnTo>
                    <a:lnTo>
                      <a:pt x="91" y="142"/>
                    </a:lnTo>
                    <a:lnTo>
                      <a:pt x="94" y="158"/>
                    </a:lnTo>
                    <a:lnTo>
                      <a:pt x="98" y="171"/>
                    </a:lnTo>
                    <a:lnTo>
                      <a:pt x="105" y="176"/>
                    </a:lnTo>
                    <a:lnTo>
                      <a:pt x="114" y="180"/>
                    </a:lnTo>
                    <a:lnTo>
                      <a:pt x="127" y="180"/>
                    </a:lnTo>
                    <a:lnTo>
                      <a:pt x="147" y="178"/>
                    </a:lnTo>
                    <a:lnTo>
                      <a:pt x="157" y="176"/>
                    </a:lnTo>
                    <a:lnTo>
                      <a:pt x="171" y="175"/>
                    </a:lnTo>
                    <a:lnTo>
                      <a:pt x="171" y="160"/>
                    </a:lnTo>
                    <a:lnTo>
                      <a:pt x="169" y="144"/>
                    </a:lnTo>
                    <a:lnTo>
                      <a:pt x="166" y="129"/>
                    </a:lnTo>
                    <a:lnTo>
                      <a:pt x="159" y="116"/>
                    </a:lnTo>
                    <a:lnTo>
                      <a:pt x="148" y="107"/>
                    </a:lnTo>
                    <a:lnTo>
                      <a:pt x="134" y="100"/>
                    </a:lnTo>
                    <a:lnTo>
                      <a:pt x="124" y="95"/>
                    </a:lnTo>
                    <a:lnTo>
                      <a:pt x="122" y="93"/>
                    </a:lnTo>
                    <a:lnTo>
                      <a:pt x="120" y="93"/>
                    </a:lnTo>
                    <a:lnTo>
                      <a:pt x="126" y="104"/>
                    </a:lnTo>
                    <a:lnTo>
                      <a:pt x="133" y="113"/>
                    </a:lnTo>
                    <a:lnTo>
                      <a:pt x="140" y="116"/>
                    </a:lnTo>
                    <a:lnTo>
                      <a:pt x="148" y="120"/>
                    </a:lnTo>
                    <a:lnTo>
                      <a:pt x="171" y="122"/>
                    </a:lnTo>
                    <a:lnTo>
                      <a:pt x="183" y="122"/>
                    </a:lnTo>
                    <a:lnTo>
                      <a:pt x="197" y="124"/>
                    </a:lnTo>
                    <a:lnTo>
                      <a:pt x="222" y="120"/>
                    </a:lnTo>
                    <a:lnTo>
                      <a:pt x="244" y="116"/>
                    </a:lnTo>
                    <a:lnTo>
                      <a:pt x="265" y="113"/>
                    </a:lnTo>
                    <a:lnTo>
                      <a:pt x="286" y="113"/>
                    </a:lnTo>
                    <a:lnTo>
                      <a:pt x="302" y="116"/>
                    </a:lnTo>
                    <a:lnTo>
                      <a:pt x="312" y="124"/>
                    </a:lnTo>
                    <a:lnTo>
                      <a:pt x="316" y="131"/>
                    </a:lnTo>
                    <a:lnTo>
                      <a:pt x="317" y="140"/>
                    </a:lnTo>
                    <a:lnTo>
                      <a:pt x="317" y="151"/>
                    </a:lnTo>
                    <a:lnTo>
                      <a:pt x="316" y="164"/>
                    </a:lnTo>
                    <a:lnTo>
                      <a:pt x="302" y="162"/>
                    </a:lnTo>
                    <a:lnTo>
                      <a:pt x="291" y="158"/>
                    </a:lnTo>
                    <a:lnTo>
                      <a:pt x="284" y="155"/>
                    </a:lnTo>
                    <a:lnTo>
                      <a:pt x="279" y="151"/>
                    </a:lnTo>
                    <a:lnTo>
                      <a:pt x="274" y="147"/>
                    </a:lnTo>
                    <a:lnTo>
                      <a:pt x="267" y="144"/>
                    </a:lnTo>
                    <a:lnTo>
                      <a:pt x="258" y="138"/>
                    </a:lnTo>
                    <a:lnTo>
                      <a:pt x="246" y="135"/>
                    </a:lnTo>
                    <a:lnTo>
                      <a:pt x="244" y="149"/>
                    </a:lnTo>
                    <a:lnTo>
                      <a:pt x="242" y="160"/>
                    </a:lnTo>
                    <a:lnTo>
                      <a:pt x="242" y="169"/>
                    </a:lnTo>
                    <a:lnTo>
                      <a:pt x="239" y="178"/>
                    </a:lnTo>
                    <a:lnTo>
                      <a:pt x="235" y="184"/>
                    </a:lnTo>
                    <a:lnTo>
                      <a:pt x="230" y="189"/>
                    </a:lnTo>
                    <a:lnTo>
                      <a:pt x="222" y="195"/>
                    </a:lnTo>
                    <a:lnTo>
                      <a:pt x="209" y="198"/>
                    </a:lnTo>
                    <a:lnTo>
                      <a:pt x="197" y="211"/>
                    </a:lnTo>
                    <a:lnTo>
                      <a:pt x="188" y="222"/>
                    </a:lnTo>
                    <a:lnTo>
                      <a:pt x="185" y="231"/>
                    </a:lnTo>
                    <a:lnTo>
                      <a:pt x="183" y="240"/>
                    </a:lnTo>
                    <a:lnTo>
                      <a:pt x="183" y="251"/>
                    </a:lnTo>
                    <a:lnTo>
                      <a:pt x="185" y="264"/>
                    </a:lnTo>
                    <a:lnTo>
                      <a:pt x="187" y="278"/>
                    </a:lnTo>
                    <a:lnTo>
                      <a:pt x="190" y="298"/>
                    </a:lnTo>
                    <a:lnTo>
                      <a:pt x="211" y="300"/>
                    </a:lnTo>
                    <a:lnTo>
                      <a:pt x="234" y="302"/>
                    </a:lnTo>
                    <a:lnTo>
                      <a:pt x="255" y="300"/>
                    </a:lnTo>
                    <a:lnTo>
                      <a:pt x="263" y="298"/>
                    </a:lnTo>
                    <a:lnTo>
                      <a:pt x="272" y="293"/>
                    </a:lnTo>
                    <a:lnTo>
                      <a:pt x="281" y="282"/>
                    </a:lnTo>
                    <a:lnTo>
                      <a:pt x="286" y="273"/>
                    </a:lnTo>
                    <a:lnTo>
                      <a:pt x="289" y="264"/>
                    </a:lnTo>
                    <a:lnTo>
                      <a:pt x="289" y="254"/>
                    </a:lnTo>
                    <a:lnTo>
                      <a:pt x="288" y="247"/>
                    </a:lnTo>
                    <a:lnTo>
                      <a:pt x="284" y="242"/>
                    </a:lnTo>
                    <a:lnTo>
                      <a:pt x="276" y="231"/>
                    </a:lnTo>
                    <a:lnTo>
                      <a:pt x="270" y="225"/>
                    </a:lnTo>
                    <a:lnTo>
                      <a:pt x="269" y="224"/>
                    </a:lnTo>
                    <a:lnTo>
                      <a:pt x="272" y="224"/>
                    </a:lnTo>
                    <a:lnTo>
                      <a:pt x="279" y="227"/>
                    </a:lnTo>
                    <a:lnTo>
                      <a:pt x="289" y="229"/>
                    </a:lnTo>
                    <a:lnTo>
                      <a:pt x="303" y="234"/>
                    </a:lnTo>
                    <a:lnTo>
                      <a:pt x="309" y="236"/>
                    </a:lnTo>
                    <a:lnTo>
                      <a:pt x="314" y="238"/>
                    </a:lnTo>
                    <a:lnTo>
                      <a:pt x="323" y="245"/>
                    </a:lnTo>
                    <a:lnTo>
                      <a:pt x="333" y="258"/>
                    </a:lnTo>
                    <a:lnTo>
                      <a:pt x="345" y="269"/>
                    </a:lnTo>
                    <a:lnTo>
                      <a:pt x="359" y="280"/>
                    </a:lnTo>
                    <a:lnTo>
                      <a:pt x="373" y="293"/>
                    </a:lnTo>
                    <a:lnTo>
                      <a:pt x="378" y="305"/>
                    </a:lnTo>
                    <a:lnTo>
                      <a:pt x="382" y="314"/>
                    </a:lnTo>
                    <a:lnTo>
                      <a:pt x="385" y="320"/>
                    </a:lnTo>
                    <a:lnTo>
                      <a:pt x="385" y="323"/>
                    </a:lnTo>
                    <a:lnTo>
                      <a:pt x="385" y="325"/>
                    </a:lnTo>
                    <a:lnTo>
                      <a:pt x="382" y="327"/>
                    </a:lnTo>
                    <a:lnTo>
                      <a:pt x="377" y="329"/>
                    </a:lnTo>
                    <a:lnTo>
                      <a:pt x="366" y="333"/>
                    </a:lnTo>
                    <a:lnTo>
                      <a:pt x="356" y="334"/>
                    </a:lnTo>
                    <a:lnTo>
                      <a:pt x="345" y="334"/>
                    </a:lnTo>
                    <a:lnTo>
                      <a:pt x="336" y="333"/>
                    </a:lnTo>
                    <a:lnTo>
                      <a:pt x="333" y="331"/>
                    </a:lnTo>
                    <a:lnTo>
                      <a:pt x="330" y="327"/>
                    </a:lnTo>
                    <a:lnTo>
                      <a:pt x="326" y="322"/>
                    </a:lnTo>
                    <a:lnTo>
                      <a:pt x="326" y="314"/>
                    </a:lnTo>
                    <a:lnTo>
                      <a:pt x="326" y="307"/>
                    </a:lnTo>
                    <a:lnTo>
                      <a:pt x="328" y="298"/>
                    </a:lnTo>
                    <a:lnTo>
                      <a:pt x="330" y="291"/>
                    </a:lnTo>
                    <a:lnTo>
                      <a:pt x="330" y="283"/>
                    </a:lnTo>
                    <a:lnTo>
                      <a:pt x="328" y="278"/>
                    </a:lnTo>
                    <a:lnTo>
                      <a:pt x="323" y="274"/>
                    </a:lnTo>
                    <a:lnTo>
                      <a:pt x="317" y="274"/>
                    </a:lnTo>
                    <a:lnTo>
                      <a:pt x="310" y="278"/>
                    </a:lnTo>
                    <a:lnTo>
                      <a:pt x="303" y="285"/>
                    </a:lnTo>
                    <a:lnTo>
                      <a:pt x="295" y="294"/>
                    </a:lnTo>
                    <a:lnTo>
                      <a:pt x="281" y="314"/>
                    </a:lnTo>
                    <a:lnTo>
                      <a:pt x="276" y="322"/>
                    </a:lnTo>
                    <a:lnTo>
                      <a:pt x="272" y="327"/>
                    </a:lnTo>
                    <a:lnTo>
                      <a:pt x="274" y="345"/>
                    </a:lnTo>
                    <a:lnTo>
                      <a:pt x="276" y="358"/>
                    </a:lnTo>
                    <a:lnTo>
                      <a:pt x="277" y="371"/>
                    </a:lnTo>
                    <a:lnTo>
                      <a:pt x="281" y="380"/>
                    </a:lnTo>
                    <a:lnTo>
                      <a:pt x="284" y="387"/>
                    </a:lnTo>
                    <a:lnTo>
                      <a:pt x="291" y="394"/>
                    </a:lnTo>
                    <a:lnTo>
                      <a:pt x="302" y="401"/>
                    </a:lnTo>
                    <a:lnTo>
                      <a:pt x="316" y="409"/>
                    </a:lnTo>
                    <a:lnTo>
                      <a:pt x="321" y="391"/>
                    </a:lnTo>
                    <a:lnTo>
                      <a:pt x="326" y="372"/>
                    </a:lnTo>
                    <a:lnTo>
                      <a:pt x="326" y="354"/>
                    </a:lnTo>
                    <a:lnTo>
                      <a:pt x="324" y="336"/>
                    </a:lnTo>
                    <a:lnTo>
                      <a:pt x="321" y="320"/>
                    </a:lnTo>
                    <a:lnTo>
                      <a:pt x="314" y="303"/>
                    </a:lnTo>
                    <a:lnTo>
                      <a:pt x="303" y="289"/>
                    </a:lnTo>
                    <a:lnTo>
                      <a:pt x="291" y="274"/>
                    </a:lnTo>
                    <a:lnTo>
                      <a:pt x="281" y="278"/>
                    </a:lnTo>
                    <a:lnTo>
                      <a:pt x="272" y="283"/>
                    </a:lnTo>
                    <a:lnTo>
                      <a:pt x="265" y="289"/>
                    </a:lnTo>
                    <a:lnTo>
                      <a:pt x="262" y="294"/>
                    </a:lnTo>
                    <a:lnTo>
                      <a:pt x="258" y="302"/>
                    </a:lnTo>
                    <a:lnTo>
                      <a:pt x="258" y="309"/>
                    </a:lnTo>
                    <a:lnTo>
                      <a:pt x="260" y="323"/>
                    </a:lnTo>
                    <a:lnTo>
                      <a:pt x="269" y="338"/>
                    </a:lnTo>
                    <a:lnTo>
                      <a:pt x="279" y="351"/>
                    </a:lnTo>
                    <a:lnTo>
                      <a:pt x="295" y="362"/>
                    </a:lnTo>
                    <a:lnTo>
                      <a:pt x="310" y="369"/>
                    </a:lnTo>
                    <a:lnTo>
                      <a:pt x="326" y="382"/>
                    </a:lnTo>
                    <a:lnTo>
                      <a:pt x="345" y="392"/>
                    </a:lnTo>
                    <a:lnTo>
                      <a:pt x="366" y="403"/>
                    </a:lnTo>
                    <a:lnTo>
                      <a:pt x="385" y="409"/>
                    </a:lnTo>
                    <a:lnTo>
                      <a:pt x="392" y="403"/>
                    </a:lnTo>
                    <a:lnTo>
                      <a:pt x="397" y="398"/>
                    </a:lnTo>
                    <a:lnTo>
                      <a:pt x="404" y="389"/>
                    </a:lnTo>
                    <a:lnTo>
                      <a:pt x="408" y="380"/>
                    </a:lnTo>
                    <a:lnTo>
                      <a:pt x="408" y="372"/>
                    </a:lnTo>
                    <a:lnTo>
                      <a:pt x="410" y="369"/>
                    </a:lnTo>
                    <a:lnTo>
                      <a:pt x="417" y="365"/>
                    </a:lnTo>
                    <a:lnTo>
                      <a:pt x="420" y="365"/>
                    </a:lnTo>
                    <a:lnTo>
                      <a:pt x="427" y="365"/>
                    </a:lnTo>
                    <a:lnTo>
                      <a:pt x="436" y="367"/>
                    </a:lnTo>
                    <a:lnTo>
                      <a:pt x="448" y="369"/>
                    </a:lnTo>
                    <a:lnTo>
                      <a:pt x="457" y="383"/>
                    </a:lnTo>
                    <a:lnTo>
                      <a:pt x="462" y="394"/>
                    </a:lnTo>
                    <a:lnTo>
                      <a:pt x="465" y="405"/>
                    </a:lnTo>
                    <a:lnTo>
                      <a:pt x="464" y="414"/>
                    </a:lnTo>
                    <a:lnTo>
                      <a:pt x="462" y="420"/>
                    </a:lnTo>
                    <a:lnTo>
                      <a:pt x="457" y="425"/>
                    </a:lnTo>
                    <a:lnTo>
                      <a:pt x="450" y="429"/>
                    </a:lnTo>
                    <a:lnTo>
                      <a:pt x="439" y="432"/>
                    </a:lnTo>
                    <a:lnTo>
                      <a:pt x="418" y="436"/>
                    </a:lnTo>
                    <a:lnTo>
                      <a:pt x="392" y="436"/>
                    </a:lnTo>
                    <a:lnTo>
                      <a:pt x="366" y="436"/>
                    </a:lnTo>
                    <a:lnTo>
                      <a:pt x="342" y="438"/>
                    </a:lnTo>
                    <a:lnTo>
                      <a:pt x="330" y="449"/>
                    </a:lnTo>
                    <a:lnTo>
                      <a:pt x="323" y="460"/>
                    </a:lnTo>
                    <a:lnTo>
                      <a:pt x="316" y="469"/>
                    </a:lnTo>
                    <a:lnTo>
                      <a:pt x="314" y="478"/>
                    </a:lnTo>
                    <a:lnTo>
                      <a:pt x="312" y="485"/>
                    </a:lnTo>
                    <a:lnTo>
                      <a:pt x="314" y="490"/>
                    </a:lnTo>
                    <a:lnTo>
                      <a:pt x="317" y="496"/>
                    </a:lnTo>
                    <a:lnTo>
                      <a:pt x="324" y="500"/>
                    </a:lnTo>
                    <a:lnTo>
                      <a:pt x="338" y="507"/>
                    </a:lnTo>
                    <a:lnTo>
                      <a:pt x="359" y="509"/>
                    </a:lnTo>
                    <a:lnTo>
                      <a:pt x="382" y="510"/>
                    </a:lnTo>
                    <a:lnTo>
                      <a:pt x="404" y="509"/>
                    </a:lnTo>
                    <a:lnTo>
                      <a:pt x="399" y="492"/>
                    </a:lnTo>
                    <a:lnTo>
                      <a:pt x="392" y="481"/>
                    </a:lnTo>
                    <a:lnTo>
                      <a:pt x="389" y="478"/>
                    </a:lnTo>
                    <a:lnTo>
                      <a:pt x="382" y="476"/>
                    </a:lnTo>
                    <a:lnTo>
                      <a:pt x="375" y="476"/>
                    </a:lnTo>
                    <a:lnTo>
                      <a:pt x="366" y="480"/>
                    </a:lnTo>
                  </a:path>
                </a:pathLst>
              </a:custGeom>
              <a:noFill/>
              <a:ln w="793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</p:grpSp>
        <p:sp>
          <p:nvSpPr>
            <p:cNvPr id="18" name="Oval 35"/>
            <p:cNvSpPr>
              <a:spLocks noChangeArrowheads="1"/>
            </p:cNvSpPr>
            <p:nvPr/>
          </p:nvSpPr>
          <p:spPr bwMode="auto">
            <a:xfrm>
              <a:off x="868" y="3633"/>
              <a:ext cx="192" cy="101"/>
            </a:xfrm>
            <a:prstGeom prst="ellipse">
              <a:avLst/>
            </a:prstGeom>
            <a:solidFill>
              <a:srgbClr val="FFFF99"/>
            </a:solidFill>
            <a:ln w="7938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9" name="Oval 36"/>
            <p:cNvSpPr>
              <a:spLocks noChangeArrowheads="1"/>
            </p:cNvSpPr>
            <p:nvPr/>
          </p:nvSpPr>
          <p:spPr bwMode="auto">
            <a:xfrm>
              <a:off x="983" y="3528"/>
              <a:ext cx="228" cy="159"/>
            </a:xfrm>
            <a:prstGeom prst="ellipse">
              <a:avLst/>
            </a:prstGeom>
            <a:solidFill>
              <a:srgbClr val="FFFF00"/>
            </a:solidFill>
            <a:ln w="7938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0" name="Oval 37"/>
            <p:cNvSpPr>
              <a:spLocks noChangeArrowheads="1"/>
            </p:cNvSpPr>
            <p:nvPr/>
          </p:nvSpPr>
          <p:spPr bwMode="auto">
            <a:xfrm>
              <a:off x="1115" y="3430"/>
              <a:ext cx="135" cy="88"/>
            </a:xfrm>
            <a:prstGeom prst="ellipse">
              <a:avLst/>
            </a:prstGeom>
            <a:solidFill>
              <a:srgbClr val="CCFFCC"/>
            </a:solidFill>
            <a:ln w="7938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1" name="Oval 38"/>
            <p:cNvSpPr>
              <a:spLocks noChangeArrowheads="1"/>
            </p:cNvSpPr>
            <p:nvPr/>
          </p:nvSpPr>
          <p:spPr bwMode="auto">
            <a:xfrm>
              <a:off x="1424" y="3691"/>
              <a:ext cx="160" cy="112"/>
            </a:xfrm>
            <a:prstGeom prst="ellipse">
              <a:avLst/>
            </a:prstGeom>
            <a:solidFill>
              <a:srgbClr val="FFFF99"/>
            </a:solidFill>
            <a:ln w="7938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2" name="Oval 39"/>
            <p:cNvSpPr>
              <a:spLocks noChangeArrowheads="1"/>
            </p:cNvSpPr>
            <p:nvPr/>
          </p:nvSpPr>
          <p:spPr bwMode="auto">
            <a:xfrm>
              <a:off x="1659" y="3453"/>
              <a:ext cx="146" cy="89"/>
            </a:xfrm>
            <a:prstGeom prst="ellipse">
              <a:avLst/>
            </a:prstGeom>
            <a:solidFill>
              <a:srgbClr val="FFFF99"/>
            </a:solidFill>
            <a:ln w="7938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3" name="Oval 40"/>
            <p:cNvSpPr>
              <a:spLocks noChangeArrowheads="1"/>
            </p:cNvSpPr>
            <p:nvPr/>
          </p:nvSpPr>
          <p:spPr bwMode="auto">
            <a:xfrm>
              <a:off x="1791" y="3506"/>
              <a:ext cx="235" cy="118"/>
            </a:xfrm>
            <a:prstGeom prst="ellipse">
              <a:avLst/>
            </a:prstGeom>
            <a:solidFill>
              <a:srgbClr val="FFFF00"/>
            </a:solidFill>
            <a:ln w="7938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4" name="Oval 41"/>
            <p:cNvSpPr>
              <a:spLocks noChangeArrowheads="1"/>
            </p:cNvSpPr>
            <p:nvPr/>
          </p:nvSpPr>
          <p:spPr bwMode="auto">
            <a:xfrm>
              <a:off x="1835" y="3575"/>
              <a:ext cx="261" cy="112"/>
            </a:xfrm>
            <a:prstGeom prst="ellipse">
              <a:avLst/>
            </a:prstGeom>
            <a:solidFill>
              <a:srgbClr val="FFFF00"/>
            </a:solidFill>
            <a:ln w="7938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5" name="Oval 42"/>
            <p:cNvSpPr>
              <a:spLocks noChangeArrowheads="1"/>
            </p:cNvSpPr>
            <p:nvPr/>
          </p:nvSpPr>
          <p:spPr bwMode="auto">
            <a:xfrm>
              <a:off x="1626" y="3627"/>
              <a:ext cx="167" cy="102"/>
            </a:xfrm>
            <a:prstGeom prst="ellipse">
              <a:avLst/>
            </a:prstGeom>
            <a:solidFill>
              <a:srgbClr val="FFFF99"/>
            </a:solidFill>
            <a:ln w="7938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6" name="Oval 43"/>
            <p:cNvSpPr>
              <a:spLocks noChangeArrowheads="1"/>
            </p:cNvSpPr>
            <p:nvPr/>
          </p:nvSpPr>
          <p:spPr bwMode="auto">
            <a:xfrm>
              <a:off x="1323" y="3424"/>
              <a:ext cx="129" cy="76"/>
            </a:xfrm>
            <a:prstGeom prst="ellipse">
              <a:avLst/>
            </a:prstGeom>
            <a:solidFill>
              <a:srgbClr val="FFCC99"/>
            </a:solidFill>
            <a:ln w="7938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7" name="Freeform 44"/>
            <p:cNvSpPr>
              <a:spLocks/>
            </p:cNvSpPr>
            <p:nvPr/>
          </p:nvSpPr>
          <p:spPr bwMode="auto">
            <a:xfrm>
              <a:off x="1422" y="3495"/>
              <a:ext cx="89" cy="102"/>
            </a:xfrm>
            <a:custGeom>
              <a:avLst/>
              <a:gdLst>
                <a:gd name="T0" fmla="*/ 82 w 89"/>
                <a:gd name="T1" fmla="*/ 102 h 102"/>
                <a:gd name="T2" fmla="*/ 89 w 89"/>
                <a:gd name="T3" fmla="*/ 96 h 102"/>
                <a:gd name="T4" fmla="*/ 80 w 89"/>
                <a:gd name="T5" fmla="*/ 82 h 102"/>
                <a:gd name="T6" fmla="*/ 73 w 89"/>
                <a:gd name="T7" fmla="*/ 72 h 102"/>
                <a:gd name="T8" fmla="*/ 70 w 89"/>
                <a:gd name="T9" fmla="*/ 67 h 102"/>
                <a:gd name="T10" fmla="*/ 66 w 89"/>
                <a:gd name="T11" fmla="*/ 63 h 102"/>
                <a:gd name="T12" fmla="*/ 66 w 89"/>
                <a:gd name="T13" fmla="*/ 62 h 102"/>
                <a:gd name="T14" fmla="*/ 63 w 89"/>
                <a:gd name="T15" fmla="*/ 60 h 102"/>
                <a:gd name="T16" fmla="*/ 59 w 89"/>
                <a:gd name="T17" fmla="*/ 56 h 102"/>
                <a:gd name="T18" fmla="*/ 52 w 89"/>
                <a:gd name="T19" fmla="*/ 52 h 102"/>
                <a:gd name="T20" fmla="*/ 42 w 89"/>
                <a:gd name="T21" fmla="*/ 47 h 102"/>
                <a:gd name="T22" fmla="*/ 40 w 89"/>
                <a:gd name="T23" fmla="*/ 51 h 102"/>
                <a:gd name="T24" fmla="*/ 44 w 89"/>
                <a:gd name="T25" fmla="*/ 49 h 102"/>
                <a:gd name="T26" fmla="*/ 35 w 89"/>
                <a:gd name="T27" fmla="*/ 34 h 102"/>
                <a:gd name="T28" fmla="*/ 28 w 89"/>
                <a:gd name="T29" fmla="*/ 27 h 102"/>
                <a:gd name="T30" fmla="*/ 24 w 89"/>
                <a:gd name="T31" fmla="*/ 22 h 102"/>
                <a:gd name="T32" fmla="*/ 23 w 89"/>
                <a:gd name="T33" fmla="*/ 18 h 102"/>
                <a:gd name="T34" fmla="*/ 21 w 89"/>
                <a:gd name="T35" fmla="*/ 14 h 102"/>
                <a:gd name="T36" fmla="*/ 19 w 89"/>
                <a:gd name="T37" fmla="*/ 14 h 102"/>
                <a:gd name="T38" fmla="*/ 17 w 89"/>
                <a:gd name="T39" fmla="*/ 11 h 102"/>
                <a:gd name="T40" fmla="*/ 12 w 89"/>
                <a:gd name="T41" fmla="*/ 7 h 102"/>
                <a:gd name="T42" fmla="*/ 5 w 89"/>
                <a:gd name="T43" fmla="*/ 0 h 102"/>
                <a:gd name="T44" fmla="*/ 0 w 89"/>
                <a:gd name="T45" fmla="*/ 7 h 102"/>
                <a:gd name="T46" fmla="*/ 7 w 89"/>
                <a:gd name="T47" fmla="*/ 14 h 102"/>
                <a:gd name="T48" fmla="*/ 12 w 89"/>
                <a:gd name="T49" fmla="*/ 18 h 102"/>
                <a:gd name="T50" fmla="*/ 14 w 89"/>
                <a:gd name="T51" fmla="*/ 22 h 102"/>
                <a:gd name="T52" fmla="*/ 17 w 89"/>
                <a:gd name="T53" fmla="*/ 18 h 102"/>
                <a:gd name="T54" fmla="*/ 14 w 89"/>
                <a:gd name="T55" fmla="*/ 20 h 102"/>
                <a:gd name="T56" fmla="*/ 16 w 89"/>
                <a:gd name="T57" fmla="*/ 23 h 102"/>
                <a:gd name="T58" fmla="*/ 17 w 89"/>
                <a:gd name="T59" fmla="*/ 27 h 102"/>
                <a:gd name="T60" fmla="*/ 21 w 89"/>
                <a:gd name="T61" fmla="*/ 33 h 102"/>
                <a:gd name="T62" fmla="*/ 28 w 89"/>
                <a:gd name="T63" fmla="*/ 40 h 102"/>
                <a:gd name="T64" fmla="*/ 37 w 89"/>
                <a:gd name="T65" fmla="*/ 54 h 102"/>
                <a:gd name="T66" fmla="*/ 38 w 89"/>
                <a:gd name="T67" fmla="*/ 54 h 102"/>
                <a:gd name="T68" fmla="*/ 38 w 89"/>
                <a:gd name="T69" fmla="*/ 54 h 102"/>
                <a:gd name="T70" fmla="*/ 47 w 89"/>
                <a:gd name="T71" fmla="*/ 60 h 102"/>
                <a:gd name="T72" fmla="*/ 54 w 89"/>
                <a:gd name="T73" fmla="*/ 63 h 102"/>
                <a:gd name="T74" fmla="*/ 57 w 89"/>
                <a:gd name="T75" fmla="*/ 67 h 102"/>
                <a:gd name="T76" fmla="*/ 61 w 89"/>
                <a:gd name="T77" fmla="*/ 69 h 102"/>
                <a:gd name="T78" fmla="*/ 63 w 89"/>
                <a:gd name="T79" fmla="*/ 65 h 102"/>
                <a:gd name="T80" fmla="*/ 59 w 89"/>
                <a:gd name="T81" fmla="*/ 69 h 102"/>
                <a:gd name="T82" fmla="*/ 63 w 89"/>
                <a:gd name="T83" fmla="*/ 72 h 102"/>
                <a:gd name="T84" fmla="*/ 66 w 89"/>
                <a:gd name="T85" fmla="*/ 78 h 102"/>
                <a:gd name="T86" fmla="*/ 73 w 89"/>
                <a:gd name="T87" fmla="*/ 87 h 102"/>
                <a:gd name="T88" fmla="*/ 82 w 89"/>
                <a:gd name="T89" fmla="*/ 102 h 102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89"/>
                <a:gd name="T136" fmla="*/ 0 h 102"/>
                <a:gd name="T137" fmla="*/ 89 w 89"/>
                <a:gd name="T138" fmla="*/ 102 h 102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89" h="102">
                  <a:moveTo>
                    <a:pt x="82" y="102"/>
                  </a:moveTo>
                  <a:lnTo>
                    <a:pt x="89" y="96"/>
                  </a:lnTo>
                  <a:lnTo>
                    <a:pt x="80" y="82"/>
                  </a:lnTo>
                  <a:lnTo>
                    <a:pt x="73" y="72"/>
                  </a:lnTo>
                  <a:lnTo>
                    <a:pt x="70" y="67"/>
                  </a:lnTo>
                  <a:lnTo>
                    <a:pt x="66" y="63"/>
                  </a:lnTo>
                  <a:lnTo>
                    <a:pt x="66" y="62"/>
                  </a:lnTo>
                  <a:lnTo>
                    <a:pt x="63" y="60"/>
                  </a:lnTo>
                  <a:lnTo>
                    <a:pt x="59" y="56"/>
                  </a:lnTo>
                  <a:lnTo>
                    <a:pt x="52" y="52"/>
                  </a:lnTo>
                  <a:lnTo>
                    <a:pt x="42" y="47"/>
                  </a:lnTo>
                  <a:lnTo>
                    <a:pt x="40" y="51"/>
                  </a:lnTo>
                  <a:lnTo>
                    <a:pt x="44" y="49"/>
                  </a:lnTo>
                  <a:lnTo>
                    <a:pt x="35" y="34"/>
                  </a:lnTo>
                  <a:lnTo>
                    <a:pt x="28" y="27"/>
                  </a:lnTo>
                  <a:lnTo>
                    <a:pt x="24" y="22"/>
                  </a:lnTo>
                  <a:lnTo>
                    <a:pt x="23" y="18"/>
                  </a:lnTo>
                  <a:lnTo>
                    <a:pt x="21" y="14"/>
                  </a:lnTo>
                  <a:lnTo>
                    <a:pt x="19" y="14"/>
                  </a:lnTo>
                  <a:lnTo>
                    <a:pt x="17" y="11"/>
                  </a:lnTo>
                  <a:lnTo>
                    <a:pt x="12" y="7"/>
                  </a:lnTo>
                  <a:lnTo>
                    <a:pt x="5" y="0"/>
                  </a:lnTo>
                  <a:lnTo>
                    <a:pt x="0" y="7"/>
                  </a:lnTo>
                  <a:lnTo>
                    <a:pt x="7" y="14"/>
                  </a:lnTo>
                  <a:lnTo>
                    <a:pt x="12" y="18"/>
                  </a:lnTo>
                  <a:lnTo>
                    <a:pt x="14" y="22"/>
                  </a:lnTo>
                  <a:lnTo>
                    <a:pt x="17" y="18"/>
                  </a:lnTo>
                  <a:lnTo>
                    <a:pt x="14" y="20"/>
                  </a:lnTo>
                  <a:lnTo>
                    <a:pt x="16" y="23"/>
                  </a:lnTo>
                  <a:lnTo>
                    <a:pt x="17" y="27"/>
                  </a:lnTo>
                  <a:lnTo>
                    <a:pt x="21" y="33"/>
                  </a:lnTo>
                  <a:lnTo>
                    <a:pt x="28" y="40"/>
                  </a:lnTo>
                  <a:lnTo>
                    <a:pt x="37" y="54"/>
                  </a:lnTo>
                  <a:lnTo>
                    <a:pt x="38" y="54"/>
                  </a:lnTo>
                  <a:lnTo>
                    <a:pt x="47" y="60"/>
                  </a:lnTo>
                  <a:lnTo>
                    <a:pt x="54" y="63"/>
                  </a:lnTo>
                  <a:lnTo>
                    <a:pt x="57" y="67"/>
                  </a:lnTo>
                  <a:lnTo>
                    <a:pt x="61" y="69"/>
                  </a:lnTo>
                  <a:lnTo>
                    <a:pt x="63" y="65"/>
                  </a:lnTo>
                  <a:lnTo>
                    <a:pt x="59" y="69"/>
                  </a:lnTo>
                  <a:lnTo>
                    <a:pt x="63" y="72"/>
                  </a:lnTo>
                  <a:lnTo>
                    <a:pt x="66" y="78"/>
                  </a:lnTo>
                  <a:lnTo>
                    <a:pt x="73" y="87"/>
                  </a:lnTo>
                  <a:lnTo>
                    <a:pt x="82" y="102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8" name="Freeform 45"/>
            <p:cNvSpPr>
              <a:spLocks/>
            </p:cNvSpPr>
            <p:nvPr/>
          </p:nvSpPr>
          <p:spPr bwMode="auto">
            <a:xfrm>
              <a:off x="1530" y="3408"/>
              <a:ext cx="148" cy="85"/>
            </a:xfrm>
            <a:custGeom>
              <a:avLst/>
              <a:gdLst>
                <a:gd name="T0" fmla="*/ 3 w 148"/>
                <a:gd name="T1" fmla="*/ 0 h 85"/>
                <a:gd name="T2" fmla="*/ 0 w 148"/>
                <a:gd name="T3" fmla="*/ 9 h 85"/>
                <a:gd name="T4" fmla="*/ 145 w 148"/>
                <a:gd name="T5" fmla="*/ 85 h 85"/>
                <a:gd name="T6" fmla="*/ 148 w 148"/>
                <a:gd name="T7" fmla="*/ 76 h 85"/>
                <a:gd name="T8" fmla="*/ 3 w 148"/>
                <a:gd name="T9" fmla="*/ 0 h 8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8"/>
                <a:gd name="T16" fmla="*/ 0 h 85"/>
                <a:gd name="T17" fmla="*/ 148 w 148"/>
                <a:gd name="T18" fmla="*/ 85 h 8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8" h="85">
                  <a:moveTo>
                    <a:pt x="3" y="0"/>
                  </a:moveTo>
                  <a:lnTo>
                    <a:pt x="0" y="9"/>
                  </a:lnTo>
                  <a:lnTo>
                    <a:pt x="145" y="85"/>
                  </a:lnTo>
                  <a:lnTo>
                    <a:pt x="148" y="76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9" name="Line 46"/>
            <p:cNvSpPr>
              <a:spLocks noChangeShapeType="1"/>
            </p:cNvSpPr>
            <p:nvPr/>
          </p:nvSpPr>
          <p:spPr bwMode="auto">
            <a:xfrm>
              <a:off x="1582" y="3475"/>
              <a:ext cx="221" cy="111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0" name="Line 47"/>
            <p:cNvSpPr>
              <a:spLocks noChangeShapeType="1"/>
            </p:cNvSpPr>
            <p:nvPr/>
          </p:nvSpPr>
          <p:spPr bwMode="auto">
            <a:xfrm flipH="1">
              <a:off x="1236" y="3319"/>
              <a:ext cx="207" cy="127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1" name="Line 48"/>
            <p:cNvSpPr>
              <a:spLocks noChangeShapeType="1"/>
            </p:cNvSpPr>
            <p:nvPr/>
          </p:nvSpPr>
          <p:spPr bwMode="auto">
            <a:xfrm flipH="1">
              <a:off x="1204" y="3482"/>
              <a:ext cx="296" cy="104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2" name="Freeform 49"/>
            <p:cNvSpPr>
              <a:spLocks/>
            </p:cNvSpPr>
            <p:nvPr/>
          </p:nvSpPr>
          <p:spPr bwMode="auto">
            <a:xfrm>
              <a:off x="1053" y="3524"/>
              <a:ext cx="456" cy="191"/>
            </a:xfrm>
            <a:custGeom>
              <a:avLst/>
              <a:gdLst>
                <a:gd name="T0" fmla="*/ 454 w 456"/>
                <a:gd name="T1" fmla="*/ 0 h 191"/>
                <a:gd name="T2" fmla="*/ 404 w 456"/>
                <a:gd name="T3" fmla="*/ 14 h 191"/>
                <a:gd name="T4" fmla="*/ 379 w 456"/>
                <a:gd name="T5" fmla="*/ 27 h 191"/>
                <a:gd name="T6" fmla="*/ 312 w 456"/>
                <a:gd name="T7" fmla="*/ 69 h 191"/>
                <a:gd name="T8" fmla="*/ 291 w 456"/>
                <a:gd name="T9" fmla="*/ 85 h 191"/>
                <a:gd name="T10" fmla="*/ 263 w 456"/>
                <a:gd name="T11" fmla="*/ 94 h 191"/>
                <a:gd name="T12" fmla="*/ 226 w 456"/>
                <a:gd name="T13" fmla="*/ 107 h 191"/>
                <a:gd name="T14" fmla="*/ 190 w 456"/>
                <a:gd name="T15" fmla="*/ 122 h 191"/>
                <a:gd name="T16" fmla="*/ 183 w 456"/>
                <a:gd name="T17" fmla="*/ 118 h 191"/>
                <a:gd name="T18" fmla="*/ 172 w 456"/>
                <a:gd name="T19" fmla="*/ 122 h 191"/>
                <a:gd name="T20" fmla="*/ 169 w 456"/>
                <a:gd name="T21" fmla="*/ 123 h 191"/>
                <a:gd name="T22" fmla="*/ 139 w 456"/>
                <a:gd name="T23" fmla="*/ 147 h 191"/>
                <a:gd name="T24" fmla="*/ 111 w 456"/>
                <a:gd name="T25" fmla="*/ 167 h 191"/>
                <a:gd name="T26" fmla="*/ 78 w 456"/>
                <a:gd name="T27" fmla="*/ 174 h 191"/>
                <a:gd name="T28" fmla="*/ 36 w 456"/>
                <a:gd name="T29" fmla="*/ 180 h 191"/>
                <a:gd name="T30" fmla="*/ 38 w 456"/>
                <a:gd name="T31" fmla="*/ 180 h 191"/>
                <a:gd name="T32" fmla="*/ 17 w 456"/>
                <a:gd name="T33" fmla="*/ 178 h 191"/>
                <a:gd name="T34" fmla="*/ 5 w 456"/>
                <a:gd name="T35" fmla="*/ 176 h 191"/>
                <a:gd name="T36" fmla="*/ 1 w 456"/>
                <a:gd name="T37" fmla="*/ 176 h 191"/>
                <a:gd name="T38" fmla="*/ 0 w 456"/>
                <a:gd name="T39" fmla="*/ 185 h 191"/>
                <a:gd name="T40" fmla="*/ 10 w 456"/>
                <a:gd name="T41" fmla="*/ 185 h 191"/>
                <a:gd name="T42" fmla="*/ 31 w 456"/>
                <a:gd name="T43" fmla="*/ 189 h 191"/>
                <a:gd name="T44" fmla="*/ 38 w 456"/>
                <a:gd name="T45" fmla="*/ 189 h 191"/>
                <a:gd name="T46" fmla="*/ 80 w 456"/>
                <a:gd name="T47" fmla="*/ 183 h 191"/>
                <a:gd name="T48" fmla="*/ 115 w 456"/>
                <a:gd name="T49" fmla="*/ 171 h 191"/>
                <a:gd name="T50" fmla="*/ 174 w 456"/>
                <a:gd name="T51" fmla="*/ 131 h 191"/>
                <a:gd name="T52" fmla="*/ 172 w 456"/>
                <a:gd name="T53" fmla="*/ 132 h 191"/>
                <a:gd name="T54" fmla="*/ 179 w 456"/>
                <a:gd name="T55" fmla="*/ 129 h 191"/>
                <a:gd name="T56" fmla="*/ 190 w 456"/>
                <a:gd name="T57" fmla="*/ 127 h 191"/>
                <a:gd name="T58" fmla="*/ 228 w 456"/>
                <a:gd name="T59" fmla="*/ 116 h 191"/>
                <a:gd name="T60" fmla="*/ 266 w 456"/>
                <a:gd name="T61" fmla="*/ 103 h 191"/>
                <a:gd name="T62" fmla="*/ 292 w 456"/>
                <a:gd name="T63" fmla="*/ 89 h 191"/>
                <a:gd name="T64" fmla="*/ 362 w 456"/>
                <a:gd name="T65" fmla="*/ 47 h 191"/>
                <a:gd name="T66" fmla="*/ 383 w 456"/>
                <a:gd name="T67" fmla="*/ 31 h 191"/>
                <a:gd name="T68" fmla="*/ 406 w 456"/>
                <a:gd name="T69" fmla="*/ 23 h 191"/>
                <a:gd name="T70" fmla="*/ 456 w 456"/>
                <a:gd name="T71" fmla="*/ 9 h 191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456"/>
                <a:gd name="T109" fmla="*/ 0 h 191"/>
                <a:gd name="T110" fmla="*/ 456 w 456"/>
                <a:gd name="T111" fmla="*/ 191 h 191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456" h="191">
                  <a:moveTo>
                    <a:pt x="456" y="9"/>
                  </a:moveTo>
                  <a:lnTo>
                    <a:pt x="454" y="0"/>
                  </a:lnTo>
                  <a:lnTo>
                    <a:pt x="428" y="5"/>
                  </a:lnTo>
                  <a:lnTo>
                    <a:pt x="404" y="14"/>
                  </a:lnTo>
                  <a:lnTo>
                    <a:pt x="381" y="25"/>
                  </a:lnTo>
                  <a:lnTo>
                    <a:pt x="379" y="27"/>
                  </a:lnTo>
                  <a:lnTo>
                    <a:pt x="357" y="40"/>
                  </a:lnTo>
                  <a:lnTo>
                    <a:pt x="312" y="69"/>
                  </a:lnTo>
                  <a:lnTo>
                    <a:pt x="287" y="82"/>
                  </a:lnTo>
                  <a:lnTo>
                    <a:pt x="291" y="85"/>
                  </a:lnTo>
                  <a:lnTo>
                    <a:pt x="289" y="82"/>
                  </a:lnTo>
                  <a:lnTo>
                    <a:pt x="263" y="94"/>
                  </a:lnTo>
                  <a:lnTo>
                    <a:pt x="245" y="102"/>
                  </a:lnTo>
                  <a:lnTo>
                    <a:pt x="226" y="107"/>
                  </a:lnTo>
                  <a:lnTo>
                    <a:pt x="190" y="118"/>
                  </a:lnTo>
                  <a:lnTo>
                    <a:pt x="190" y="122"/>
                  </a:lnTo>
                  <a:lnTo>
                    <a:pt x="190" y="118"/>
                  </a:lnTo>
                  <a:lnTo>
                    <a:pt x="183" y="118"/>
                  </a:lnTo>
                  <a:lnTo>
                    <a:pt x="177" y="120"/>
                  </a:lnTo>
                  <a:lnTo>
                    <a:pt x="172" y="122"/>
                  </a:lnTo>
                  <a:lnTo>
                    <a:pt x="170" y="123"/>
                  </a:lnTo>
                  <a:lnTo>
                    <a:pt x="169" y="123"/>
                  </a:lnTo>
                  <a:lnTo>
                    <a:pt x="139" y="147"/>
                  </a:lnTo>
                  <a:lnTo>
                    <a:pt x="109" y="163"/>
                  </a:lnTo>
                  <a:lnTo>
                    <a:pt x="111" y="167"/>
                  </a:lnTo>
                  <a:lnTo>
                    <a:pt x="111" y="163"/>
                  </a:lnTo>
                  <a:lnTo>
                    <a:pt x="78" y="174"/>
                  </a:lnTo>
                  <a:lnTo>
                    <a:pt x="43" y="181"/>
                  </a:lnTo>
                  <a:lnTo>
                    <a:pt x="36" y="180"/>
                  </a:lnTo>
                  <a:lnTo>
                    <a:pt x="38" y="185"/>
                  </a:lnTo>
                  <a:lnTo>
                    <a:pt x="38" y="180"/>
                  </a:lnTo>
                  <a:lnTo>
                    <a:pt x="33" y="180"/>
                  </a:lnTo>
                  <a:lnTo>
                    <a:pt x="17" y="178"/>
                  </a:lnTo>
                  <a:lnTo>
                    <a:pt x="12" y="176"/>
                  </a:lnTo>
                  <a:lnTo>
                    <a:pt x="5" y="176"/>
                  </a:lnTo>
                  <a:lnTo>
                    <a:pt x="1" y="176"/>
                  </a:lnTo>
                  <a:lnTo>
                    <a:pt x="0" y="185"/>
                  </a:lnTo>
                  <a:lnTo>
                    <a:pt x="3" y="185"/>
                  </a:lnTo>
                  <a:lnTo>
                    <a:pt x="10" y="185"/>
                  </a:lnTo>
                  <a:lnTo>
                    <a:pt x="15" y="187"/>
                  </a:lnTo>
                  <a:lnTo>
                    <a:pt x="31" y="189"/>
                  </a:lnTo>
                  <a:lnTo>
                    <a:pt x="36" y="189"/>
                  </a:lnTo>
                  <a:lnTo>
                    <a:pt x="38" y="189"/>
                  </a:lnTo>
                  <a:lnTo>
                    <a:pt x="43" y="191"/>
                  </a:lnTo>
                  <a:lnTo>
                    <a:pt x="80" y="183"/>
                  </a:lnTo>
                  <a:lnTo>
                    <a:pt x="113" y="172"/>
                  </a:lnTo>
                  <a:lnTo>
                    <a:pt x="115" y="171"/>
                  </a:lnTo>
                  <a:lnTo>
                    <a:pt x="144" y="154"/>
                  </a:lnTo>
                  <a:lnTo>
                    <a:pt x="174" y="131"/>
                  </a:lnTo>
                  <a:lnTo>
                    <a:pt x="170" y="127"/>
                  </a:lnTo>
                  <a:lnTo>
                    <a:pt x="172" y="132"/>
                  </a:lnTo>
                  <a:lnTo>
                    <a:pt x="174" y="131"/>
                  </a:lnTo>
                  <a:lnTo>
                    <a:pt x="179" y="129"/>
                  </a:lnTo>
                  <a:lnTo>
                    <a:pt x="184" y="127"/>
                  </a:lnTo>
                  <a:lnTo>
                    <a:pt x="190" y="127"/>
                  </a:lnTo>
                  <a:lnTo>
                    <a:pt x="191" y="127"/>
                  </a:lnTo>
                  <a:lnTo>
                    <a:pt x="228" y="116"/>
                  </a:lnTo>
                  <a:lnTo>
                    <a:pt x="247" y="111"/>
                  </a:lnTo>
                  <a:lnTo>
                    <a:pt x="266" y="103"/>
                  </a:lnTo>
                  <a:lnTo>
                    <a:pt x="291" y="91"/>
                  </a:lnTo>
                  <a:lnTo>
                    <a:pt x="292" y="89"/>
                  </a:lnTo>
                  <a:lnTo>
                    <a:pt x="317" y="76"/>
                  </a:lnTo>
                  <a:lnTo>
                    <a:pt x="362" y="47"/>
                  </a:lnTo>
                  <a:lnTo>
                    <a:pt x="385" y="34"/>
                  </a:lnTo>
                  <a:lnTo>
                    <a:pt x="383" y="31"/>
                  </a:lnTo>
                  <a:lnTo>
                    <a:pt x="383" y="34"/>
                  </a:lnTo>
                  <a:lnTo>
                    <a:pt x="406" y="23"/>
                  </a:lnTo>
                  <a:lnTo>
                    <a:pt x="430" y="14"/>
                  </a:lnTo>
                  <a:lnTo>
                    <a:pt x="456" y="9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" name="Freeform 50"/>
            <p:cNvSpPr>
              <a:spLocks/>
            </p:cNvSpPr>
            <p:nvPr/>
          </p:nvSpPr>
          <p:spPr bwMode="auto">
            <a:xfrm>
              <a:off x="1598" y="3597"/>
              <a:ext cx="80" cy="54"/>
            </a:xfrm>
            <a:custGeom>
              <a:avLst/>
              <a:gdLst>
                <a:gd name="T0" fmla="*/ 9 w 80"/>
                <a:gd name="T1" fmla="*/ 0 h 54"/>
                <a:gd name="T2" fmla="*/ 0 w 80"/>
                <a:gd name="T3" fmla="*/ 3 h 54"/>
                <a:gd name="T4" fmla="*/ 5 w 80"/>
                <a:gd name="T5" fmla="*/ 14 h 54"/>
                <a:gd name="T6" fmla="*/ 5 w 80"/>
                <a:gd name="T7" fmla="*/ 16 h 54"/>
                <a:gd name="T8" fmla="*/ 12 w 80"/>
                <a:gd name="T9" fmla="*/ 25 h 54"/>
                <a:gd name="T10" fmla="*/ 14 w 80"/>
                <a:gd name="T11" fmla="*/ 25 h 54"/>
                <a:gd name="T12" fmla="*/ 21 w 80"/>
                <a:gd name="T13" fmla="*/ 32 h 54"/>
                <a:gd name="T14" fmla="*/ 31 w 80"/>
                <a:gd name="T15" fmla="*/ 38 h 54"/>
                <a:gd name="T16" fmla="*/ 33 w 80"/>
                <a:gd name="T17" fmla="*/ 38 h 54"/>
                <a:gd name="T18" fmla="*/ 54 w 80"/>
                <a:gd name="T19" fmla="*/ 45 h 54"/>
                <a:gd name="T20" fmla="*/ 78 w 80"/>
                <a:gd name="T21" fmla="*/ 54 h 54"/>
                <a:gd name="T22" fmla="*/ 80 w 80"/>
                <a:gd name="T23" fmla="*/ 45 h 54"/>
                <a:gd name="T24" fmla="*/ 56 w 80"/>
                <a:gd name="T25" fmla="*/ 36 h 54"/>
                <a:gd name="T26" fmla="*/ 35 w 80"/>
                <a:gd name="T27" fmla="*/ 29 h 54"/>
                <a:gd name="T28" fmla="*/ 33 w 80"/>
                <a:gd name="T29" fmla="*/ 34 h 54"/>
                <a:gd name="T30" fmla="*/ 37 w 80"/>
                <a:gd name="T31" fmla="*/ 30 h 54"/>
                <a:gd name="T32" fmla="*/ 26 w 80"/>
                <a:gd name="T33" fmla="*/ 25 h 54"/>
                <a:gd name="T34" fmla="*/ 19 w 80"/>
                <a:gd name="T35" fmla="*/ 18 h 54"/>
                <a:gd name="T36" fmla="*/ 16 w 80"/>
                <a:gd name="T37" fmla="*/ 21 h 54"/>
                <a:gd name="T38" fmla="*/ 19 w 80"/>
                <a:gd name="T39" fmla="*/ 19 h 54"/>
                <a:gd name="T40" fmla="*/ 12 w 80"/>
                <a:gd name="T41" fmla="*/ 10 h 54"/>
                <a:gd name="T42" fmla="*/ 9 w 80"/>
                <a:gd name="T43" fmla="*/ 12 h 54"/>
                <a:gd name="T44" fmla="*/ 14 w 80"/>
                <a:gd name="T45" fmla="*/ 12 h 54"/>
                <a:gd name="T46" fmla="*/ 9 w 80"/>
                <a:gd name="T47" fmla="*/ 0 h 54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w 80"/>
                <a:gd name="T73" fmla="*/ 0 h 54"/>
                <a:gd name="T74" fmla="*/ 80 w 80"/>
                <a:gd name="T75" fmla="*/ 54 h 54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T72" t="T73" r="T74" b="T75"/>
              <a:pathLst>
                <a:path w="80" h="54">
                  <a:moveTo>
                    <a:pt x="9" y="0"/>
                  </a:moveTo>
                  <a:lnTo>
                    <a:pt x="0" y="3"/>
                  </a:lnTo>
                  <a:lnTo>
                    <a:pt x="5" y="14"/>
                  </a:lnTo>
                  <a:lnTo>
                    <a:pt x="5" y="16"/>
                  </a:lnTo>
                  <a:lnTo>
                    <a:pt x="12" y="25"/>
                  </a:lnTo>
                  <a:lnTo>
                    <a:pt x="14" y="25"/>
                  </a:lnTo>
                  <a:lnTo>
                    <a:pt x="21" y="32"/>
                  </a:lnTo>
                  <a:lnTo>
                    <a:pt x="31" y="38"/>
                  </a:lnTo>
                  <a:lnTo>
                    <a:pt x="33" y="38"/>
                  </a:lnTo>
                  <a:lnTo>
                    <a:pt x="54" y="45"/>
                  </a:lnTo>
                  <a:lnTo>
                    <a:pt x="78" y="54"/>
                  </a:lnTo>
                  <a:lnTo>
                    <a:pt x="80" y="45"/>
                  </a:lnTo>
                  <a:lnTo>
                    <a:pt x="56" y="36"/>
                  </a:lnTo>
                  <a:lnTo>
                    <a:pt x="35" y="29"/>
                  </a:lnTo>
                  <a:lnTo>
                    <a:pt x="33" y="34"/>
                  </a:lnTo>
                  <a:lnTo>
                    <a:pt x="37" y="30"/>
                  </a:lnTo>
                  <a:lnTo>
                    <a:pt x="26" y="25"/>
                  </a:lnTo>
                  <a:lnTo>
                    <a:pt x="19" y="18"/>
                  </a:lnTo>
                  <a:lnTo>
                    <a:pt x="16" y="21"/>
                  </a:lnTo>
                  <a:lnTo>
                    <a:pt x="19" y="19"/>
                  </a:lnTo>
                  <a:lnTo>
                    <a:pt x="12" y="10"/>
                  </a:lnTo>
                  <a:lnTo>
                    <a:pt x="9" y="12"/>
                  </a:lnTo>
                  <a:lnTo>
                    <a:pt x="14" y="12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34" name="Group 51"/>
            <p:cNvGrpSpPr>
              <a:grpSpLocks/>
            </p:cNvGrpSpPr>
            <p:nvPr/>
          </p:nvGrpSpPr>
          <p:grpSpPr bwMode="auto">
            <a:xfrm>
              <a:off x="1345" y="3377"/>
              <a:ext cx="242" cy="385"/>
              <a:chOff x="1345" y="2658"/>
              <a:chExt cx="242" cy="385"/>
            </a:xfrm>
          </p:grpSpPr>
          <p:sp>
            <p:nvSpPr>
              <p:cNvPr id="48" name="Freeform 52"/>
              <p:cNvSpPr>
                <a:spLocks/>
              </p:cNvSpPr>
              <p:nvPr/>
            </p:nvSpPr>
            <p:spPr bwMode="auto">
              <a:xfrm>
                <a:off x="1345" y="2658"/>
                <a:ext cx="242" cy="356"/>
              </a:xfrm>
              <a:custGeom>
                <a:avLst/>
                <a:gdLst>
                  <a:gd name="T0" fmla="*/ 234 w 242"/>
                  <a:gd name="T1" fmla="*/ 0 h 356"/>
                  <a:gd name="T2" fmla="*/ 232 w 242"/>
                  <a:gd name="T3" fmla="*/ 13 h 356"/>
                  <a:gd name="T4" fmla="*/ 222 w 242"/>
                  <a:gd name="T5" fmla="*/ 23 h 356"/>
                  <a:gd name="T6" fmla="*/ 197 w 242"/>
                  <a:gd name="T7" fmla="*/ 53 h 356"/>
                  <a:gd name="T8" fmla="*/ 199 w 242"/>
                  <a:gd name="T9" fmla="*/ 53 h 356"/>
                  <a:gd name="T10" fmla="*/ 169 w 242"/>
                  <a:gd name="T11" fmla="*/ 80 h 356"/>
                  <a:gd name="T12" fmla="*/ 157 w 242"/>
                  <a:gd name="T13" fmla="*/ 92 h 356"/>
                  <a:gd name="T14" fmla="*/ 143 w 242"/>
                  <a:gd name="T15" fmla="*/ 96 h 356"/>
                  <a:gd name="T16" fmla="*/ 140 w 242"/>
                  <a:gd name="T17" fmla="*/ 98 h 356"/>
                  <a:gd name="T18" fmla="*/ 136 w 242"/>
                  <a:gd name="T19" fmla="*/ 107 h 356"/>
                  <a:gd name="T20" fmla="*/ 126 w 242"/>
                  <a:gd name="T21" fmla="*/ 109 h 356"/>
                  <a:gd name="T22" fmla="*/ 101 w 242"/>
                  <a:gd name="T23" fmla="*/ 127 h 356"/>
                  <a:gd name="T24" fmla="*/ 89 w 242"/>
                  <a:gd name="T25" fmla="*/ 134 h 356"/>
                  <a:gd name="T26" fmla="*/ 89 w 242"/>
                  <a:gd name="T27" fmla="*/ 136 h 356"/>
                  <a:gd name="T28" fmla="*/ 87 w 242"/>
                  <a:gd name="T29" fmla="*/ 138 h 356"/>
                  <a:gd name="T30" fmla="*/ 56 w 242"/>
                  <a:gd name="T31" fmla="*/ 181 h 356"/>
                  <a:gd name="T32" fmla="*/ 25 w 242"/>
                  <a:gd name="T33" fmla="*/ 225 h 356"/>
                  <a:gd name="T34" fmla="*/ 25 w 242"/>
                  <a:gd name="T35" fmla="*/ 225 h 356"/>
                  <a:gd name="T36" fmla="*/ 23 w 242"/>
                  <a:gd name="T37" fmla="*/ 238 h 356"/>
                  <a:gd name="T38" fmla="*/ 11 w 242"/>
                  <a:gd name="T39" fmla="*/ 247 h 356"/>
                  <a:gd name="T40" fmla="*/ 2 w 242"/>
                  <a:gd name="T41" fmla="*/ 259 h 356"/>
                  <a:gd name="T42" fmla="*/ 0 w 242"/>
                  <a:gd name="T43" fmla="*/ 261 h 356"/>
                  <a:gd name="T44" fmla="*/ 0 w 242"/>
                  <a:gd name="T45" fmla="*/ 265 h 356"/>
                  <a:gd name="T46" fmla="*/ 2 w 242"/>
                  <a:gd name="T47" fmla="*/ 312 h 356"/>
                  <a:gd name="T48" fmla="*/ 7 w 242"/>
                  <a:gd name="T49" fmla="*/ 332 h 356"/>
                  <a:gd name="T50" fmla="*/ 14 w 242"/>
                  <a:gd name="T51" fmla="*/ 343 h 356"/>
                  <a:gd name="T52" fmla="*/ 18 w 242"/>
                  <a:gd name="T53" fmla="*/ 345 h 356"/>
                  <a:gd name="T54" fmla="*/ 28 w 242"/>
                  <a:gd name="T55" fmla="*/ 347 h 356"/>
                  <a:gd name="T56" fmla="*/ 26 w 242"/>
                  <a:gd name="T57" fmla="*/ 350 h 356"/>
                  <a:gd name="T58" fmla="*/ 26 w 242"/>
                  <a:gd name="T59" fmla="*/ 352 h 356"/>
                  <a:gd name="T60" fmla="*/ 28 w 242"/>
                  <a:gd name="T61" fmla="*/ 356 h 356"/>
                  <a:gd name="T62" fmla="*/ 35 w 242"/>
                  <a:gd name="T63" fmla="*/ 348 h 356"/>
                  <a:gd name="T64" fmla="*/ 32 w 242"/>
                  <a:gd name="T65" fmla="*/ 345 h 356"/>
                  <a:gd name="T66" fmla="*/ 30 w 242"/>
                  <a:gd name="T67" fmla="*/ 343 h 356"/>
                  <a:gd name="T68" fmla="*/ 20 w 242"/>
                  <a:gd name="T69" fmla="*/ 336 h 356"/>
                  <a:gd name="T70" fmla="*/ 18 w 242"/>
                  <a:gd name="T71" fmla="*/ 339 h 356"/>
                  <a:gd name="T72" fmla="*/ 16 w 242"/>
                  <a:gd name="T73" fmla="*/ 328 h 356"/>
                  <a:gd name="T74" fmla="*/ 16 w 242"/>
                  <a:gd name="T75" fmla="*/ 330 h 356"/>
                  <a:gd name="T76" fmla="*/ 11 w 242"/>
                  <a:gd name="T77" fmla="*/ 310 h 356"/>
                  <a:gd name="T78" fmla="*/ 9 w 242"/>
                  <a:gd name="T79" fmla="*/ 263 h 356"/>
                  <a:gd name="T80" fmla="*/ 7 w 242"/>
                  <a:gd name="T81" fmla="*/ 263 h 356"/>
                  <a:gd name="T82" fmla="*/ 4 w 242"/>
                  <a:gd name="T83" fmla="*/ 263 h 356"/>
                  <a:gd name="T84" fmla="*/ 9 w 242"/>
                  <a:gd name="T85" fmla="*/ 265 h 356"/>
                  <a:gd name="T86" fmla="*/ 18 w 242"/>
                  <a:gd name="T87" fmla="*/ 252 h 356"/>
                  <a:gd name="T88" fmla="*/ 26 w 242"/>
                  <a:gd name="T89" fmla="*/ 239 h 356"/>
                  <a:gd name="T90" fmla="*/ 28 w 242"/>
                  <a:gd name="T91" fmla="*/ 227 h 356"/>
                  <a:gd name="T92" fmla="*/ 47 w 242"/>
                  <a:gd name="T93" fmla="*/ 209 h 356"/>
                  <a:gd name="T94" fmla="*/ 80 w 242"/>
                  <a:gd name="T95" fmla="*/ 165 h 356"/>
                  <a:gd name="T96" fmla="*/ 91 w 242"/>
                  <a:gd name="T97" fmla="*/ 140 h 356"/>
                  <a:gd name="T98" fmla="*/ 94 w 242"/>
                  <a:gd name="T99" fmla="*/ 141 h 356"/>
                  <a:gd name="T100" fmla="*/ 107 w 242"/>
                  <a:gd name="T101" fmla="*/ 134 h 356"/>
                  <a:gd name="T102" fmla="*/ 131 w 242"/>
                  <a:gd name="T103" fmla="*/ 116 h 356"/>
                  <a:gd name="T104" fmla="*/ 140 w 242"/>
                  <a:gd name="T105" fmla="*/ 109 h 356"/>
                  <a:gd name="T106" fmla="*/ 145 w 242"/>
                  <a:gd name="T107" fmla="*/ 103 h 356"/>
                  <a:gd name="T108" fmla="*/ 145 w 242"/>
                  <a:gd name="T109" fmla="*/ 105 h 356"/>
                  <a:gd name="T110" fmla="*/ 161 w 242"/>
                  <a:gd name="T111" fmla="*/ 96 h 356"/>
                  <a:gd name="T112" fmla="*/ 190 w 242"/>
                  <a:gd name="T113" fmla="*/ 74 h 356"/>
                  <a:gd name="T114" fmla="*/ 204 w 242"/>
                  <a:gd name="T115" fmla="*/ 58 h 356"/>
                  <a:gd name="T116" fmla="*/ 229 w 242"/>
                  <a:gd name="T117" fmla="*/ 29 h 356"/>
                  <a:gd name="T118" fmla="*/ 237 w 242"/>
                  <a:gd name="T119" fmla="*/ 13 h 35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w 242"/>
                  <a:gd name="T181" fmla="*/ 0 h 356"/>
                  <a:gd name="T182" fmla="*/ 242 w 242"/>
                  <a:gd name="T183" fmla="*/ 356 h 35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T180" t="T181" r="T182" b="T183"/>
                <a:pathLst>
                  <a:path w="242" h="356">
                    <a:moveTo>
                      <a:pt x="242" y="2"/>
                    </a:moveTo>
                    <a:lnTo>
                      <a:pt x="234" y="0"/>
                    </a:lnTo>
                    <a:lnTo>
                      <a:pt x="229" y="11"/>
                    </a:lnTo>
                    <a:lnTo>
                      <a:pt x="232" y="13"/>
                    </a:lnTo>
                    <a:lnTo>
                      <a:pt x="229" y="9"/>
                    </a:lnTo>
                    <a:lnTo>
                      <a:pt x="222" y="23"/>
                    </a:lnTo>
                    <a:lnTo>
                      <a:pt x="211" y="38"/>
                    </a:lnTo>
                    <a:lnTo>
                      <a:pt x="197" y="53"/>
                    </a:lnTo>
                    <a:lnTo>
                      <a:pt x="201" y="56"/>
                    </a:lnTo>
                    <a:lnTo>
                      <a:pt x="199" y="53"/>
                    </a:lnTo>
                    <a:lnTo>
                      <a:pt x="185" y="67"/>
                    </a:lnTo>
                    <a:lnTo>
                      <a:pt x="169" y="80"/>
                    </a:lnTo>
                    <a:lnTo>
                      <a:pt x="155" y="89"/>
                    </a:lnTo>
                    <a:lnTo>
                      <a:pt x="157" y="92"/>
                    </a:lnTo>
                    <a:lnTo>
                      <a:pt x="157" y="89"/>
                    </a:lnTo>
                    <a:lnTo>
                      <a:pt x="143" y="96"/>
                    </a:lnTo>
                    <a:lnTo>
                      <a:pt x="141" y="96"/>
                    </a:lnTo>
                    <a:lnTo>
                      <a:pt x="140" y="98"/>
                    </a:lnTo>
                    <a:lnTo>
                      <a:pt x="133" y="103"/>
                    </a:lnTo>
                    <a:lnTo>
                      <a:pt x="136" y="107"/>
                    </a:lnTo>
                    <a:lnTo>
                      <a:pt x="134" y="103"/>
                    </a:lnTo>
                    <a:lnTo>
                      <a:pt x="126" y="109"/>
                    </a:lnTo>
                    <a:lnTo>
                      <a:pt x="110" y="121"/>
                    </a:lnTo>
                    <a:lnTo>
                      <a:pt x="101" y="127"/>
                    </a:lnTo>
                    <a:lnTo>
                      <a:pt x="94" y="132"/>
                    </a:lnTo>
                    <a:lnTo>
                      <a:pt x="89" y="134"/>
                    </a:lnTo>
                    <a:lnTo>
                      <a:pt x="89" y="136"/>
                    </a:lnTo>
                    <a:lnTo>
                      <a:pt x="87" y="138"/>
                    </a:lnTo>
                    <a:lnTo>
                      <a:pt x="74" y="160"/>
                    </a:lnTo>
                    <a:lnTo>
                      <a:pt x="56" y="181"/>
                    </a:lnTo>
                    <a:lnTo>
                      <a:pt x="40" y="203"/>
                    </a:lnTo>
                    <a:lnTo>
                      <a:pt x="25" y="225"/>
                    </a:lnTo>
                    <a:lnTo>
                      <a:pt x="18" y="238"/>
                    </a:lnTo>
                    <a:lnTo>
                      <a:pt x="23" y="238"/>
                    </a:lnTo>
                    <a:lnTo>
                      <a:pt x="20" y="236"/>
                    </a:lnTo>
                    <a:lnTo>
                      <a:pt x="11" y="247"/>
                    </a:lnTo>
                    <a:lnTo>
                      <a:pt x="4" y="256"/>
                    </a:lnTo>
                    <a:lnTo>
                      <a:pt x="2" y="259"/>
                    </a:lnTo>
                    <a:lnTo>
                      <a:pt x="0" y="261"/>
                    </a:lnTo>
                    <a:lnTo>
                      <a:pt x="0" y="263"/>
                    </a:lnTo>
                    <a:lnTo>
                      <a:pt x="0" y="265"/>
                    </a:lnTo>
                    <a:lnTo>
                      <a:pt x="0" y="288"/>
                    </a:lnTo>
                    <a:lnTo>
                      <a:pt x="2" y="312"/>
                    </a:lnTo>
                    <a:lnTo>
                      <a:pt x="4" y="323"/>
                    </a:lnTo>
                    <a:lnTo>
                      <a:pt x="7" y="332"/>
                    </a:lnTo>
                    <a:lnTo>
                      <a:pt x="9" y="334"/>
                    </a:lnTo>
                    <a:lnTo>
                      <a:pt x="14" y="343"/>
                    </a:lnTo>
                    <a:lnTo>
                      <a:pt x="16" y="343"/>
                    </a:lnTo>
                    <a:lnTo>
                      <a:pt x="18" y="345"/>
                    </a:lnTo>
                    <a:lnTo>
                      <a:pt x="26" y="352"/>
                    </a:lnTo>
                    <a:lnTo>
                      <a:pt x="28" y="347"/>
                    </a:lnTo>
                    <a:lnTo>
                      <a:pt x="25" y="348"/>
                    </a:lnTo>
                    <a:lnTo>
                      <a:pt x="26" y="350"/>
                    </a:lnTo>
                    <a:lnTo>
                      <a:pt x="25" y="350"/>
                    </a:lnTo>
                    <a:lnTo>
                      <a:pt x="26" y="352"/>
                    </a:lnTo>
                    <a:lnTo>
                      <a:pt x="28" y="354"/>
                    </a:lnTo>
                    <a:lnTo>
                      <a:pt x="28" y="356"/>
                    </a:lnTo>
                    <a:lnTo>
                      <a:pt x="35" y="350"/>
                    </a:lnTo>
                    <a:lnTo>
                      <a:pt x="35" y="348"/>
                    </a:lnTo>
                    <a:lnTo>
                      <a:pt x="33" y="347"/>
                    </a:lnTo>
                    <a:lnTo>
                      <a:pt x="32" y="345"/>
                    </a:lnTo>
                    <a:lnTo>
                      <a:pt x="30" y="343"/>
                    </a:lnTo>
                    <a:lnTo>
                      <a:pt x="20" y="336"/>
                    </a:lnTo>
                    <a:lnTo>
                      <a:pt x="21" y="336"/>
                    </a:lnTo>
                    <a:lnTo>
                      <a:pt x="18" y="339"/>
                    </a:lnTo>
                    <a:lnTo>
                      <a:pt x="21" y="338"/>
                    </a:lnTo>
                    <a:lnTo>
                      <a:pt x="16" y="328"/>
                    </a:lnTo>
                    <a:lnTo>
                      <a:pt x="13" y="332"/>
                    </a:lnTo>
                    <a:lnTo>
                      <a:pt x="16" y="330"/>
                    </a:lnTo>
                    <a:lnTo>
                      <a:pt x="13" y="321"/>
                    </a:lnTo>
                    <a:lnTo>
                      <a:pt x="11" y="310"/>
                    </a:lnTo>
                    <a:lnTo>
                      <a:pt x="9" y="287"/>
                    </a:lnTo>
                    <a:lnTo>
                      <a:pt x="9" y="263"/>
                    </a:lnTo>
                    <a:lnTo>
                      <a:pt x="7" y="265"/>
                    </a:lnTo>
                    <a:lnTo>
                      <a:pt x="7" y="263"/>
                    </a:lnTo>
                    <a:lnTo>
                      <a:pt x="4" y="263"/>
                    </a:lnTo>
                    <a:lnTo>
                      <a:pt x="7" y="267"/>
                    </a:lnTo>
                    <a:lnTo>
                      <a:pt x="9" y="265"/>
                    </a:lnTo>
                    <a:lnTo>
                      <a:pt x="11" y="261"/>
                    </a:lnTo>
                    <a:lnTo>
                      <a:pt x="18" y="252"/>
                    </a:lnTo>
                    <a:lnTo>
                      <a:pt x="26" y="241"/>
                    </a:lnTo>
                    <a:lnTo>
                      <a:pt x="26" y="239"/>
                    </a:lnTo>
                    <a:lnTo>
                      <a:pt x="33" y="229"/>
                    </a:lnTo>
                    <a:lnTo>
                      <a:pt x="28" y="227"/>
                    </a:lnTo>
                    <a:lnTo>
                      <a:pt x="32" y="230"/>
                    </a:lnTo>
                    <a:lnTo>
                      <a:pt x="47" y="209"/>
                    </a:lnTo>
                    <a:lnTo>
                      <a:pt x="63" y="187"/>
                    </a:lnTo>
                    <a:lnTo>
                      <a:pt x="80" y="165"/>
                    </a:lnTo>
                    <a:lnTo>
                      <a:pt x="94" y="143"/>
                    </a:lnTo>
                    <a:lnTo>
                      <a:pt x="91" y="140"/>
                    </a:lnTo>
                    <a:lnTo>
                      <a:pt x="94" y="143"/>
                    </a:lnTo>
                    <a:lnTo>
                      <a:pt x="94" y="141"/>
                    </a:lnTo>
                    <a:lnTo>
                      <a:pt x="100" y="140"/>
                    </a:lnTo>
                    <a:lnTo>
                      <a:pt x="107" y="134"/>
                    </a:lnTo>
                    <a:lnTo>
                      <a:pt x="115" y="129"/>
                    </a:lnTo>
                    <a:lnTo>
                      <a:pt x="131" y="116"/>
                    </a:lnTo>
                    <a:lnTo>
                      <a:pt x="140" y="111"/>
                    </a:lnTo>
                    <a:lnTo>
                      <a:pt x="140" y="109"/>
                    </a:lnTo>
                    <a:lnTo>
                      <a:pt x="147" y="103"/>
                    </a:lnTo>
                    <a:lnTo>
                      <a:pt x="145" y="103"/>
                    </a:lnTo>
                    <a:lnTo>
                      <a:pt x="143" y="100"/>
                    </a:lnTo>
                    <a:lnTo>
                      <a:pt x="145" y="105"/>
                    </a:lnTo>
                    <a:lnTo>
                      <a:pt x="159" y="98"/>
                    </a:lnTo>
                    <a:lnTo>
                      <a:pt x="161" y="96"/>
                    </a:lnTo>
                    <a:lnTo>
                      <a:pt x="175" y="87"/>
                    </a:lnTo>
                    <a:lnTo>
                      <a:pt x="190" y="74"/>
                    </a:lnTo>
                    <a:lnTo>
                      <a:pt x="204" y="60"/>
                    </a:lnTo>
                    <a:lnTo>
                      <a:pt x="204" y="58"/>
                    </a:lnTo>
                    <a:lnTo>
                      <a:pt x="218" y="43"/>
                    </a:lnTo>
                    <a:lnTo>
                      <a:pt x="229" y="29"/>
                    </a:lnTo>
                    <a:lnTo>
                      <a:pt x="236" y="14"/>
                    </a:lnTo>
                    <a:lnTo>
                      <a:pt x="237" y="13"/>
                    </a:lnTo>
                    <a:lnTo>
                      <a:pt x="242" y="2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9" name="Freeform 53"/>
              <p:cNvSpPr>
                <a:spLocks/>
              </p:cNvSpPr>
              <p:nvPr/>
            </p:nvSpPr>
            <p:spPr bwMode="auto">
              <a:xfrm>
                <a:off x="1358" y="2979"/>
                <a:ext cx="73" cy="64"/>
              </a:xfrm>
              <a:custGeom>
                <a:avLst/>
                <a:gdLst>
                  <a:gd name="T0" fmla="*/ 0 w 73"/>
                  <a:gd name="T1" fmla="*/ 58 h 64"/>
                  <a:gd name="T2" fmla="*/ 73 w 73"/>
                  <a:gd name="T3" fmla="*/ 64 h 64"/>
                  <a:gd name="T4" fmla="*/ 34 w 73"/>
                  <a:gd name="T5" fmla="*/ 0 h 64"/>
                  <a:gd name="T6" fmla="*/ 0 w 73"/>
                  <a:gd name="T7" fmla="*/ 58 h 6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73"/>
                  <a:gd name="T13" fmla="*/ 0 h 64"/>
                  <a:gd name="T14" fmla="*/ 73 w 73"/>
                  <a:gd name="T15" fmla="*/ 64 h 6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73" h="64">
                    <a:moveTo>
                      <a:pt x="0" y="58"/>
                    </a:moveTo>
                    <a:lnTo>
                      <a:pt x="73" y="64"/>
                    </a:lnTo>
                    <a:lnTo>
                      <a:pt x="34" y="0"/>
                    </a:lnTo>
                    <a:lnTo>
                      <a:pt x="0" y="58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</p:grpSp>
        <p:sp>
          <p:nvSpPr>
            <p:cNvPr id="35" name="Freeform 54"/>
            <p:cNvSpPr>
              <a:spLocks/>
            </p:cNvSpPr>
            <p:nvPr/>
          </p:nvSpPr>
          <p:spPr bwMode="auto">
            <a:xfrm>
              <a:off x="1520" y="3253"/>
              <a:ext cx="264" cy="100"/>
            </a:xfrm>
            <a:custGeom>
              <a:avLst/>
              <a:gdLst>
                <a:gd name="T0" fmla="*/ 0 w 264"/>
                <a:gd name="T1" fmla="*/ 0 h 100"/>
                <a:gd name="T2" fmla="*/ 12 w 264"/>
                <a:gd name="T3" fmla="*/ 4 h 100"/>
                <a:gd name="T4" fmla="*/ 24 w 264"/>
                <a:gd name="T5" fmla="*/ 10 h 100"/>
                <a:gd name="T6" fmla="*/ 40 w 264"/>
                <a:gd name="T7" fmla="*/ 24 h 100"/>
                <a:gd name="T8" fmla="*/ 55 w 264"/>
                <a:gd name="T9" fmla="*/ 40 h 100"/>
                <a:gd name="T10" fmla="*/ 64 w 264"/>
                <a:gd name="T11" fmla="*/ 48 h 100"/>
                <a:gd name="T12" fmla="*/ 74 w 264"/>
                <a:gd name="T13" fmla="*/ 53 h 100"/>
                <a:gd name="T14" fmla="*/ 76 w 264"/>
                <a:gd name="T15" fmla="*/ 55 h 100"/>
                <a:gd name="T16" fmla="*/ 80 w 264"/>
                <a:gd name="T17" fmla="*/ 55 h 100"/>
                <a:gd name="T18" fmla="*/ 92 w 264"/>
                <a:gd name="T19" fmla="*/ 57 h 100"/>
                <a:gd name="T20" fmla="*/ 106 w 264"/>
                <a:gd name="T21" fmla="*/ 60 h 100"/>
                <a:gd name="T22" fmla="*/ 121 w 264"/>
                <a:gd name="T23" fmla="*/ 62 h 100"/>
                <a:gd name="T24" fmla="*/ 137 w 264"/>
                <a:gd name="T25" fmla="*/ 64 h 100"/>
                <a:gd name="T26" fmla="*/ 151 w 264"/>
                <a:gd name="T27" fmla="*/ 64 h 100"/>
                <a:gd name="T28" fmla="*/ 160 w 264"/>
                <a:gd name="T29" fmla="*/ 66 h 100"/>
                <a:gd name="T30" fmla="*/ 163 w 264"/>
                <a:gd name="T31" fmla="*/ 66 h 100"/>
                <a:gd name="T32" fmla="*/ 163 w 264"/>
                <a:gd name="T33" fmla="*/ 66 h 100"/>
                <a:gd name="T34" fmla="*/ 188 w 264"/>
                <a:gd name="T35" fmla="*/ 75 h 100"/>
                <a:gd name="T36" fmla="*/ 214 w 264"/>
                <a:gd name="T37" fmla="*/ 82 h 100"/>
                <a:gd name="T38" fmla="*/ 240 w 264"/>
                <a:gd name="T39" fmla="*/ 89 h 100"/>
                <a:gd name="T40" fmla="*/ 264 w 264"/>
                <a:gd name="T41" fmla="*/ 100 h 100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264"/>
                <a:gd name="T64" fmla="*/ 0 h 100"/>
                <a:gd name="T65" fmla="*/ 264 w 264"/>
                <a:gd name="T66" fmla="*/ 100 h 100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264" h="100">
                  <a:moveTo>
                    <a:pt x="0" y="0"/>
                  </a:moveTo>
                  <a:lnTo>
                    <a:pt x="12" y="4"/>
                  </a:lnTo>
                  <a:lnTo>
                    <a:pt x="24" y="10"/>
                  </a:lnTo>
                  <a:lnTo>
                    <a:pt x="40" y="24"/>
                  </a:lnTo>
                  <a:lnTo>
                    <a:pt x="55" y="40"/>
                  </a:lnTo>
                  <a:lnTo>
                    <a:pt x="64" y="48"/>
                  </a:lnTo>
                  <a:lnTo>
                    <a:pt x="74" y="53"/>
                  </a:lnTo>
                  <a:lnTo>
                    <a:pt x="76" y="55"/>
                  </a:lnTo>
                  <a:lnTo>
                    <a:pt x="80" y="55"/>
                  </a:lnTo>
                  <a:lnTo>
                    <a:pt x="92" y="57"/>
                  </a:lnTo>
                  <a:lnTo>
                    <a:pt x="106" y="60"/>
                  </a:lnTo>
                  <a:lnTo>
                    <a:pt x="121" y="62"/>
                  </a:lnTo>
                  <a:lnTo>
                    <a:pt x="137" y="64"/>
                  </a:lnTo>
                  <a:lnTo>
                    <a:pt x="151" y="64"/>
                  </a:lnTo>
                  <a:lnTo>
                    <a:pt x="160" y="66"/>
                  </a:lnTo>
                  <a:lnTo>
                    <a:pt x="163" y="66"/>
                  </a:lnTo>
                  <a:lnTo>
                    <a:pt x="188" y="75"/>
                  </a:lnTo>
                  <a:lnTo>
                    <a:pt x="214" y="82"/>
                  </a:lnTo>
                  <a:lnTo>
                    <a:pt x="240" y="89"/>
                  </a:lnTo>
                  <a:lnTo>
                    <a:pt x="264" y="100"/>
                  </a:lnTo>
                </a:path>
              </a:pathLst>
            </a:custGeom>
            <a:noFill/>
            <a:ln w="7938">
              <a:solidFill>
                <a:srgbClr val="00FFFF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6" name="Freeform 55"/>
            <p:cNvSpPr>
              <a:spLocks/>
            </p:cNvSpPr>
            <p:nvPr/>
          </p:nvSpPr>
          <p:spPr bwMode="auto">
            <a:xfrm>
              <a:off x="1676" y="3424"/>
              <a:ext cx="267" cy="98"/>
            </a:xfrm>
            <a:custGeom>
              <a:avLst/>
              <a:gdLst>
                <a:gd name="T0" fmla="*/ 0 w 267"/>
                <a:gd name="T1" fmla="*/ 0 h 98"/>
                <a:gd name="T2" fmla="*/ 13 w 267"/>
                <a:gd name="T3" fmla="*/ 4 h 98"/>
                <a:gd name="T4" fmla="*/ 25 w 267"/>
                <a:gd name="T5" fmla="*/ 9 h 98"/>
                <a:gd name="T6" fmla="*/ 40 w 267"/>
                <a:gd name="T7" fmla="*/ 24 h 98"/>
                <a:gd name="T8" fmla="*/ 56 w 267"/>
                <a:gd name="T9" fmla="*/ 40 h 98"/>
                <a:gd name="T10" fmla="*/ 67 w 267"/>
                <a:gd name="T11" fmla="*/ 47 h 98"/>
                <a:gd name="T12" fmla="*/ 77 w 267"/>
                <a:gd name="T13" fmla="*/ 53 h 98"/>
                <a:gd name="T14" fmla="*/ 79 w 267"/>
                <a:gd name="T15" fmla="*/ 55 h 98"/>
                <a:gd name="T16" fmla="*/ 82 w 267"/>
                <a:gd name="T17" fmla="*/ 55 h 98"/>
                <a:gd name="T18" fmla="*/ 93 w 267"/>
                <a:gd name="T19" fmla="*/ 56 h 98"/>
                <a:gd name="T20" fmla="*/ 107 w 267"/>
                <a:gd name="T21" fmla="*/ 58 h 98"/>
                <a:gd name="T22" fmla="*/ 124 w 267"/>
                <a:gd name="T23" fmla="*/ 60 h 98"/>
                <a:gd name="T24" fmla="*/ 140 w 267"/>
                <a:gd name="T25" fmla="*/ 62 h 98"/>
                <a:gd name="T26" fmla="*/ 152 w 267"/>
                <a:gd name="T27" fmla="*/ 64 h 98"/>
                <a:gd name="T28" fmla="*/ 162 w 267"/>
                <a:gd name="T29" fmla="*/ 64 h 98"/>
                <a:gd name="T30" fmla="*/ 164 w 267"/>
                <a:gd name="T31" fmla="*/ 64 h 98"/>
                <a:gd name="T32" fmla="*/ 166 w 267"/>
                <a:gd name="T33" fmla="*/ 64 h 98"/>
                <a:gd name="T34" fmla="*/ 190 w 267"/>
                <a:gd name="T35" fmla="*/ 73 h 98"/>
                <a:gd name="T36" fmla="*/ 216 w 267"/>
                <a:gd name="T37" fmla="*/ 80 h 98"/>
                <a:gd name="T38" fmla="*/ 242 w 267"/>
                <a:gd name="T39" fmla="*/ 87 h 98"/>
                <a:gd name="T40" fmla="*/ 267 w 267"/>
                <a:gd name="T41" fmla="*/ 98 h 98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267"/>
                <a:gd name="T64" fmla="*/ 0 h 98"/>
                <a:gd name="T65" fmla="*/ 267 w 267"/>
                <a:gd name="T66" fmla="*/ 98 h 98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267" h="98">
                  <a:moveTo>
                    <a:pt x="0" y="0"/>
                  </a:moveTo>
                  <a:lnTo>
                    <a:pt x="13" y="4"/>
                  </a:lnTo>
                  <a:lnTo>
                    <a:pt x="25" y="9"/>
                  </a:lnTo>
                  <a:lnTo>
                    <a:pt x="40" y="24"/>
                  </a:lnTo>
                  <a:lnTo>
                    <a:pt x="56" y="40"/>
                  </a:lnTo>
                  <a:lnTo>
                    <a:pt x="67" y="47"/>
                  </a:lnTo>
                  <a:lnTo>
                    <a:pt x="77" y="53"/>
                  </a:lnTo>
                  <a:lnTo>
                    <a:pt x="79" y="55"/>
                  </a:lnTo>
                  <a:lnTo>
                    <a:pt x="82" y="55"/>
                  </a:lnTo>
                  <a:lnTo>
                    <a:pt x="93" y="56"/>
                  </a:lnTo>
                  <a:lnTo>
                    <a:pt x="107" y="58"/>
                  </a:lnTo>
                  <a:lnTo>
                    <a:pt x="124" y="60"/>
                  </a:lnTo>
                  <a:lnTo>
                    <a:pt x="140" y="62"/>
                  </a:lnTo>
                  <a:lnTo>
                    <a:pt x="152" y="64"/>
                  </a:lnTo>
                  <a:lnTo>
                    <a:pt x="162" y="64"/>
                  </a:lnTo>
                  <a:lnTo>
                    <a:pt x="164" y="64"/>
                  </a:lnTo>
                  <a:lnTo>
                    <a:pt x="166" y="64"/>
                  </a:lnTo>
                  <a:lnTo>
                    <a:pt x="190" y="73"/>
                  </a:lnTo>
                  <a:lnTo>
                    <a:pt x="216" y="80"/>
                  </a:lnTo>
                  <a:lnTo>
                    <a:pt x="242" y="87"/>
                  </a:lnTo>
                  <a:lnTo>
                    <a:pt x="267" y="98"/>
                  </a:lnTo>
                </a:path>
              </a:pathLst>
            </a:custGeom>
            <a:noFill/>
            <a:ln w="7938">
              <a:solidFill>
                <a:srgbClr val="00FFFF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7" name="Freeform 56"/>
            <p:cNvSpPr>
              <a:spLocks/>
            </p:cNvSpPr>
            <p:nvPr/>
          </p:nvSpPr>
          <p:spPr bwMode="auto">
            <a:xfrm>
              <a:off x="1772" y="3511"/>
              <a:ext cx="265" cy="98"/>
            </a:xfrm>
            <a:custGeom>
              <a:avLst/>
              <a:gdLst>
                <a:gd name="T0" fmla="*/ 0 w 265"/>
                <a:gd name="T1" fmla="*/ 0 h 98"/>
                <a:gd name="T2" fmla="*/ 12 w 265"/>
                <a:gd name="T3" fmla="*/ 4 h 98"/>
                <a:gd name="T4" fmla="*/ 25 w 265"/>
                <a:gd name="T5" fmla="*/ 9 h 98"/>
                <a:gd name="T6" fmla="*/ 40 w 265"/>
                <a:gd name="T7" fmla="*/ 24 h 98"/>
                <a:gd name="T8" fmla="*/ 56 w 265"/>
                <a:gd name="T9" fmla="*/ 40 h 98"/>
                <a:gd name="T10" fmla="*/ 65 w 265"/>
                <a:gd name="T11" fmla="*/ 47 h 98"/>
                <a:gd name="T12" fmla="*/ 75 w 265"/>
                <a:gd name="T13" fmla="*/ 53 h 98"/>
                <a:gd name="T14" fmla="*/ 77 w 265"/>
                <a:gd name="T15" fmla="*/ 55 h 98"/>
                <a:gd name="T16" fmla="*/ 80 w 265"/>
                <a:gd name="T17" fmla="*/ 55 h 98"/>
                <a:gd name="T18" fmla="*/ 92 w 265"/>
                <a:gd name="T19" fmla="*/ 56 h 98"/>
                <a:gd name="T20" fmla="*/ 106 w 265"/>
                <a:gd name="T21" fmla="*/ 58 h 98"/>
                <a:gd name="T22" fmla="*/ 122 w 265"/>
                <a:gd name="T23" fmla="*/ 60 h 98"/>
                <a:gd name="T24" fmla="*/ 138 w 265"/>
                <a:gd name="T25" fmla="*/ 62 h 98"/>
                <a:gd name="T26" fmla="*/ 152 w 265"/>
                <a:gd name="T27" fmla="*/ 64 h 98"/>
                <a:gd name="T28" fmla="*/ 160 w 265"/>
                <a:gd name="T29" fmla="*/ 64 h 98"/>
                <a:gd name="T30" fmla="*/ 164 w 265"/>
                <a:gd name="T31" fmla="*/ 64 h 98"/>
                <a:gd name="T32" fmla="*/ 164 w 265"/>
                <a:gd name="T33" fmla="*/ 64 h 98"/>
                <a:gd name="T34" fmla="*/ 188 w 265"/>
                <a:gd name="T35" fmla="*/ 73 h 98"/>
                <a:gd name="T36" fmla="*/ 214 w 265"/>
                <a:gd name="T37" fmla="*/ 80 h 98"/>
                <a:gd name="T38" fmla="*/ 241 w 265"/>
                <a:gd name="T39" fmla="*/ 87 h 98"/>
                <a:gd name="T40" fmla="*/ 265 w 265"/>
                <a:gd name="T41" fmla="*/ 98 h 98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265"/>
                <a:gd name="T64" fmla="*/ 0 h 98"/>
                <a:gd name="T65" fmla="*/ 265 w 265"/>
                <a:gd name="T66" fmla="*/ 98 h 98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265" h="98">
                  <a:moveTo>
                    <a:pt x="0" y="0"/>
                  </a:moveTo>
                  <a:lnTo>
                    <a:pt x="12" y="4"/>
                  </a:lnTo>
                  <a:lnTo>
                    <a:pt x="25" y="9"/>
                  </a:lnTo>
                  <a:lnTo>
                    <a:pt x="40" y="24"/>
                  </a:lnTo>
                  <a:lnTo>
                    <a:pt x="56" y="40"/>
                  </a:lnTo>
                  <a:lnTo>
                    <a:pt x="65" y="47"/>
                  </a:lnTo>
                  <a:lnTo>
                    <a:pt x="75" y="53"/>
                  </a:lnTo>
                  <a:lnTo>
                    <a:pt x="77" y="55"/>
                  </a:lnTo>
                  <a:lnTo>
                    <a:pt x="80" y="55"/>
                  </a:lnTo>
                  <a:lnTo>
                    <a:pt x="92" y="56"/>
                  </a:lnTo>
                  <a:lnTo>
                    <a:pt x="106" y="58"/>
                  </a:lnTo>
                  <a:lnTo>
                    <a:pt x="122" y="60"/>
                  </a:lnTo>
                  <a:lnTo>
                    <a:pt x="138" y="62"/>
                  </a:lnTo>
                  <a:lnTo>
                    <a:pt x="152" y="64"/>
                  </a:lnTo>
                  <a:lnTo>
                    <a:pt x="160" y="64"/>
                  </a:lnTo>
                  <a:lnTo>
                    <a:pt x="164" y="64"/>
                  </a:lnTo>
                  <a:lnTo>
                    <a:pt x="188" y="73"/>
                  </a:lnTo>
                  <a:lnTo>
                    <a:pt x="214" y="80"/>
                  </a:lnTo>
                  <a:lnTo>
                    <a:pt x="241" y="87"/>
                  </a:lnTo>
                  <a:lnTo>
                    <a:pt x="265" y="98"/>
                  </a:lnTo>
                </a:path>
              </a:pathLst>
            </a:custGeom>
            <a:noFill/>
            <a:ln w="7938">
              <a:solidFill>
                <a:srgbClr val="00FFFF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8" name="Freeform 57"/>
            <p:cNvSpPr>
              <a:spLocks/>
            </p:cNvSpPr>
            <p:nvPr/>
          </p:nvSpPr>
          <p:spPr bwMode="auto">
            <a:xfrm>
              <a:off x="1866" y="3598"/>
              <a:ext cx="265" cy="98"/>
            </a:xfrm>
            <a:custGeom>
              <a:avLst/>
              <a:gdLst>
                <a:gd name="T0" fmla="*/ 0 w 265"/>
                <a:gd name="T1" fmla="*/ 0 h 98"/>
                <a:gd name="T2" fmla="*/ 12 w 265"/>
                <a:gd name="T3" fmla="*/ 4 h 98"/>
                <a:gd name="T4" fmla="*/ 25 w 265"/>
                <a:gd name="T5" fmla="*/ 9 h 98"/>
                <a:gd name="T6" fmla="*/ 40 w 265"/>
                <a:gd name="T7" fmla="*/ 24 h 98"/>
                <a:gd name="T8" fmla="*/ 56 w 265"/>
                <a:gd name="T9" fmla="*/ 40 h 98"/>
                <a:gd name="T10" fmla="*/ 65 w 265"/>
                <a:gd name="T11" fmla="*/ 48 h 98"/>
                <a:gd name="T12" fmla="*/ 75 w 265"/>
                <a:gd name="T13" fmla="*/ 53 h 98"/>
                <a:gd name="T14" fmla="*/ 77 w 265"/>
                <a:gd name="T15" fmla="*/ 55 h 98"/>
                <a:gd name="T16" fmla="*/ 80 w 265"/>
                <a:gd name="T17" fmla="*/ 55 h 98"/>
                <a:gd name="T18" fmla="*/ 93 w 265"/>
                <a:gd name="T19" fmla="*/ 57 h 98"/>
                <a:gd name="T20" fmla="*/ 106 w 265"/>
                <a:gd name="T21" fmla="*/ 58 h 98"/>
                <a:gd name="T22" fmla="*/ 122 w 265"/>
                <a:gd name="T23" fmla="*/ 60 h 98"/>
                <a:gd name="T24" fmla="*/ 138 w 265"/>
                <a:gd name="T25" fmla="*/ 62 h 98"/>
                <a:gd name="T26" fmla="*/ 152 w 265"/>
                <a:gd name="T27" fmla="*/ 64 h 98"/>
                <a:gd name="T28" fmla="*/ 160 w 265"/>
                <a:gd name="T29" fmla="*/ 64 h 98"/>
                <a:gd name="T30" fmla="*/ 164 w 265"/>
                <a:gd name="T31" fmla="*/ 64 h 98"/>
                <a:gd name="T32" fmla="*/ 164 w 265"/>
                <a:gd name="T33" fmla="*/ 64 h 98"/>
                <a:gd name="T34" fmla="*/ 188 w 265"/>
                <a:gd name="T35" fmla="*/ 73 h 98"/>
                <a:gd name="T36" fmla="*/ 214 w 265"/>
                <a:gd name="T37" fmla="*/ 80 h 98"/>
                <a:gd name="T38" fmla="*/ 241 w 265"/>
                <a:gd name="T39" fmla="*/ 87 h 98"/>
                <a:gd name="T40" fmla="*/ 265 w 265"/>
                <a:gd name="T41" fmla="*/ 98 h 98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265"/>
                <a:gd name="T64" fmla="*/ 0 h 98"/>
                <a:gd name="T65" fmla="*/ 265 w 265"/>
                <a:gd name="T66" fmla="*/ 98 h 98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265" h="98">
                  <a:moveTo>
                    <a:pt x="0" y="0"/>
                  </a:moveTo>
                  <a:lnTo>
                    <a:pt x="12" y="4"/>
                  </a:lnTo>
                  <a:lnTo>
                    <a:pt x="25" y="9"/>
                  </a:lnTo>
                  <a:lnTo>
                    <a:pt x="40" y="24"/>
                  </a:lnTo>
                  <a:lnTo>
                    <a:pt x="56" y="40"/>
                  </a:lnTo>
                  <a:lnTo>
                    <a:pt x="65" y="48"/>
                  </a:lnTo>
                  <a:lnTo>
                    <a:pt x="75" y="53"/>
                  </a:lnTo>
                  <a:lnTo>
                    <a:pt x="77" y="55"/>
                  </a:lnTo>
                  <a:lnTo>
                    <a:pt x="80" y="55"/>
                  </a:lnTo>
                  <a:lnTo>
                    <a:pt x="93" y="57"/>
                  </a:lnTo>
                  <a:lnTo>
                    <a:pt x="106" y="58"/>
                  </a:lnTo>
                  <a:lnTo>
                    <a:pt x="122" y="60"/>
                  </a:lnTo>
                  <a:lnTo>
                    <a:pt x="138" y="62"/>
                  </a:lnTo>
                  <a:lnTo>
                    <a:pt x="152" y="64"/>
                  </a:lnTo>
                  <a:lnTo>
                    <a:pt x="160" y="64"/>
                  </a:lnTo>
                  <a:lnTo>
                    <a:pt x="164" y="64"/>
                  </a:lnTo>
                  <a:lnTo>
                    <a:pt x="188" y="73"/>
                  </a:lnTo>
                  <a:lnTo>
                    <a:pt x="214" y="80"/>
                  </a:lnTo>
                  <a:lnTo>
                    <a:pt x="241" y="87"/>
                  </a:lnTo>
                  <a:lnTo>
                    <a:pt x="265" y="98"/>
                  </a:lnTo>
                </a:path>
              </a:pathLst>
            </a:custGeom>
            <a:noFill/>
            <a:ln w="7938">
              <a:solidFill>
                <a:srgbClr val="00FFFF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9" name="Freeform 58"/>
            <p:cNvSpPr>
              <a:spLocks/>
            </p:cNvSpPr>
            <p:nvPr/>
          </p:nvSpPr>
          <p:spPr bwMode="auto">
            <a:xfrm>
              <a:off x="1962" y="3685"/>
              <a:ext cx="265" cy="100"/>
            </a:xfrm>
            <a:custGeom>
              <a:avLst/>
              <a:gdLst>
                <a:gd name="T0" fmla="*/ 0 w 265"/>
                <a:gd name="T1" fmla="*/ 0 h 100"/>
                <a:gd name="T2" fmla="*/ 12 w 265"/>
                <a:gd name="T3" fmla="*/ 4 h 100"/>
                <a:gd name="T4" fmla="*/ 24 w 265"/>
                <a:gd name="T5" fmla="*/ 10 h 100"/>
                <a:gd name="T6" fmla="*/ 40 w 265"/>
                <a:gd name="T7" fmla="*/ 24 h 100"/>
                <a:gd name="T8" fmla="*/ 56 w 265"/>
                <a:gd name="T9" fmla="*/ 40 h 100"/>
                <a:gd name="T10" fmla="*/ 64 w 265"/>
                <a:gd name="T11" fmla="*/ 48 h 100"/>
                <a:gd name="T12" fmla="*/ 75 w 265"/>
                <a:gd name="T13" fmla="*/ 53 h 100"/>
                <a:gd name="T14" fmla="*/ 77 w 265"/>
                <a:gd name="T15" fmla="*/ 55 h 100"/>
                <a:gd name="T16" fmla="*/ 80 w 265"/>
                <a:gd name="T17" fmla="*/ 55 h 100"/>
                <a:gd name="T18" fmla="*/ 92 w 265"/>
                <a:gd name="T19" fmla="*/ 57 h 100"/>
                <a:gd name="T20" fmla="*/ 106 w 265"/>
                <a:gd name="T21" fmla="*/ 60 h 100"/>
                <a:gd name="T22" fmla="*/ 122 w 265"/>
                <a:gd name="T23" fmla="*/ 62 h 100"/>
                <a:gd name="T24" fmla="*/ 138 w 265"/>
                <a:gd name="T25" fmla="*/ 64 h 100"/>
                <a:gd name="T26" fmla="*/ 152 w 265"/>
                <a:gd name="T27" fmla="*/ 64 h 100"/>
                <a:gd name="T28" fmla="*/ 160 w 265"/>
                <a:gd name="T29" fmla="*/ 66 h 100"/>
                <a:gd name="T30" fmla="*/ 164 w 265"/>
                <a:gd name="T31" fmla="*/ 66 h 100"/>
                <a:gd name="T32" fmla="*/ 164 w 265"/>
                <a:gd name="T33" fmla="*/ 66 h 100"/>
                <a:gd name="T34" fmla="*/ 188 w 265"/>
                <a:gd name="T35" fmla="*/ 75 h 100"/>
                <a:gd name="T36" fmla="*/ 214 w 265"/>
                <a:gd name="T37" fmla="*/ 82 h 100"/>
                <a:gd name="T38" fmla="*/ 240 w 265"/>
                <a:gd name="T39" fmla="*/ 89 h 100"/>
                <a:gd name="T40" fmla="*/ 265 w 265"/>
                <a:gd name="T41" fmla="*/ 100 h 100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265"/>
                <a:gd name="T64" fmla="*/ 0 h 100"/>
                <a:gd name="T65" fmla="*/ 265 w 265"/>
                <a:gd name="T66" fmla="*/ 100 h 100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265" h="100">
                  <a:moveTo>
                    <a:pt x="0" y="0"/>
                  </a:moveTo>
                  <a:lnTo>
                    <a:pt x="12" y="4"/>
                  </a:lnTo>
                  <a:lnTo>
                    <a:pt x="24" y="10"/>
                  </a:lnTo>
                  <a:lnTo>
                    <a:pt x="40" y="24"/>
                  </a:lnTo>
                  <a:lnTo>
                    <a:pt x="56" y="40"/>
                  </a:lnTo>
                  <a:lnTo>
                    <a:pt x="64" y="48"/>
                  </a:lnTo>
                  <a:lnTo>
                    <a:pt x="75" y="53"/>
                  </a:lnTo>
                  <a:lnTo>
                    <a:pt x="77" y="55"/>
                  </a:lnTo>
                  <a:lnTo>
                    <a:pt x="80" y="55"/>
                  </a:lnTo>
                  <a:lnTo>
                    <a:pt x="92" y="57"/>
                  </a:lnTo>
                  <a:lnTo>
                    <a:pt x="106" y="60"/>
                  </a:lnTo>
                  <a:lnTo>
                    <a:pt x="122" y="62"/>
                  </a:lnTo>
                  <a:lnTo>
                    <a:pt x="138" y="64"/>
                  </a:lnTo>
                  <a:lnTo>
                    <a:pt x="152" y="64"/>
                  </a:lnTo>
                  <a:lnTo>
                    <a:pt x="160" y="66"/>
                  </a:lnTo>
                  <a:lnTo>
                    <a:pt x="164" y="66"/>
                  </a:lnTo>
                  <a:lnTo>
                    <a:pt x="188" y="75"/>
                  </a:lnTo>
                  <a:lnTo>
                    <a:pt x="214" y="82"/>
                  </a:lnTo>
                  <a:lnTo>
                    <a:pt x="240" y="89"/>
                  </a:lnTo>
                  <a:lnTo>
                    <a:pt x="265" y="100"/>
                  </a:lnTo>
                </a:path>
              </a:pathLst>
            </a:custGeom>
            <a:noFill/>
            <a:ln w="7938">
              <a:solidFill>
                <a:srgbClr val="00FFFF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0" name="Freeform 59"/>
            <p:cNvSpPr>
              <a:spLocks/>
            </p:cNvSpPr>
            <p:nvPr/>
          </p:nvSpPr>
          <p:spPr bwMode="auto">
            <a:xfrm>
              <a:off x="2056" y="3773"/>
              <a:ext cx="265" cy="99"/>
            </a:xfrm>
            <a:custGeom>
              <a:avLst/>
              <a:gdLst>
                <a:gd name="T0" fmla="*/ 0 w 265"/>
                <a:gd name="T1" fmla="*/ 0 h 99"/>
                <a:gd name="T2" fmla="*/ 12 w 265"/>
                <a:gd name="T3" fmla="*/ 3 h 99"/>
                <a:gd name="T4" fmla="*/ 24 w 265"/>
                <a:gd name="T5" fmla="*/ 9 h 99"/>
                <a:gd name="T6" fmla="*/ 40 w 265"/>
                <a:gd name="T7" fmla="*/ 23 h 99"/>
                <a:gd name="T8" fmla="*/ 56 w 265"/>
                <a:gd name="T9" fmla="*/ 40 h 99"/>
                <a:gd name="T10" fmla="*/ 65 w 265"/>
                <a:gd name="T11" fmla="*/ 47 h 99"/>
                <a:gd name="T12" fmla="*/ 75 w 265"/>
                <a:gd name="T13" fmla="*/ 52 h 99"/>
                <a:gd name="T14" fmla="*/ 77 w 265"/>
                <a:gd name="T15" fmla="*/ 54 h 99"/>
                <a:gd name="T16" fmla="*/ 80 w 265"/>
                <a:gd name="T17" fmla="*/ 54 h 99"/>
                <a:gd name="T18" fmla="*/ 92 w 265"/>
                <a:gd name="T19" fmla="*/ 56 h 99"/>
                <a:gd name="T20" fmla="*/ 106 w 265"/>
                <a:gd name="T21" fmla="*/ 59 h 99"/>
                <a:gd name="T22" fmla="*/ 122 w 265"/>
                <a:gd name="T23" fmla="*/ 61 h 99"/>
                <a:gd name="T24" fmla="*/ 138 w 265"/>
                <a:gd name="T25" fmla="*/ 63 h 99"/>
                <a:gd name="T26" fmla="*/ 152 w 265"/>
                <a:gd name="T27" fmla="*/ 63 h 99"/>
                <a:gd name="T28" fmla="*/ 160 w 265"/>
                <a:gd name="T29" fmla="*/ 65 h 99"/>
                <a:gd name="T30" fmla="*/ 164 w 265"/>
                <a:gd name="T31" fmla="*/ 65 h 99"/>
                <a:gd name="T32" fmla="*/ 164 w 265"/>
                <a:gd name="T33" fmla="*/ 65 h 99"/>
                <a:gd name="T34" fmla="*/ 188 w 265"/>
                <a:gd name="T35" fmla="*/ 74 h 99"/>
                <a:gd name="T36" fmla="*/ 214 w 265"/>
                <a:gd name="T37" fmla="*/ 81 h 99"/>
                <a:gd name="T38" fmla="*/ 240 w 265"/>
                <a:gd name="T39" fmla="*/ 89 h 99"/>
                <a:gd name="T40" fmla="*/ 265 w 265"/>
                <a:gd name="T41" fmla="*/ 99 h 9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265"/>
                <a:gd name="T64" fmla="*/ 0 h 99"/>
                <a:gd name="T65" fmla="*/ 265 w 265"/>
                <a:gd name="T66" fmla="*/ 99 h 99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265" h="99">
                  <a:moveTo>
                    <a:pt x="0" y="0"/>
                  </a:moveTo>
                  <a:lnTo>
                    <a:pt x="12" y="3"/>
                  </a:lnTo>
                  <a:lnTo>
                    <a:pt x="24" y="9"/>
                  </a:lnTo>
                  <a:lnTo>
                    <a:pt x="40" y="23"/>
                  </a:lnTo>
                  <a:lnTo>
                    <a:pt x="56" y="40"/>
                  </a:lnTo>
                  <a:lnTo>
                    <a:pt x="65" y="47"/>
                  </a:lnTo>
                  <a:lnTo>
                    <a:pt x="75" y="52"/>
                  </a:lnTo>
                  <a:lnTo>
                    <a:pt x="77" y="54"/>
                  </a:lnTo>
                  <a:lnTo>
                    <a:pt x="80" y="54"/>
                  </a:lnTo>
                  <a:lnTo>
                    <a:pt x="92" y="56"/>
                  </a:lnTo>
                  <a:lnTo>
                    <a:pt x="106" y="59"/>
                  </a:lnTo>
                  <a:lnTo>
                    <a:pt x="122" y="61"/>
                  </a:lnTo>
                  <a:lnTo>
                    <a:pt x="138" y="63"/>
                  </a:lnTo>
                  <a:lnTo>
                    <a:pt x="152" y="63"/>
                  </a:lnTo>
                  <a:lnTo>
                    <a:pt x="160" y="65"/>
                  </a:lnTo>
                  <a:lnTo>
                    <a:pt x="164" y="65"/>
                  </a:lnTo>
                  <a:lnTo>
                    <a:pt x="188" y="74"/>
                  </a:lnTo>
                  <a:lnTo>
                    <a:pt x="214" y="81"/>
                  </a:lnTo>
                  <a:lnTo>
                    <a:pt x="240" y="89"/>
                  </a:lnTo>
                  <a:lnTo>
                    <a:pt x="265" y="99"/>
                  </a:lnTo>
                </a:path>
              </a:pathLst>
            </a:custGeom>
            <a:noFill/>
            <a:ln w="7938">
              <a:solidFill>
                <a:srgbClr val="00FFFF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1" name="Freeform 60"/>
            <p:cNvSpPr>
              <a:spLocks/>
            </p:cNvSpPr>
            <p:nvPr/>
          </p:nvSpPr>
          <p:spPr bwMode="auto">
            <a:xfrm>
              <a:off x="1311" y="3335"/>
              <a:ext cx="189" cy="100"/>
            </a:xfrm>
            <a:custGeom>
              <a:avLst/>
              <a:gdLst>
                <a:gd name="T0" fmla="*/ 189 w 189"/>
                <a:gd name="T1" fmla="*/ 0 h 100"/>
                <a:gd name="T2" fmla="*/ 167 w 189"/>
                <a:gd name="T3" fmla="*/ 13 h 100"/>
                <a:gd name="T4" fmla="*/ 142 w 189"/>
                <a:gd name="T5" fmla="*/ 24 h 100"/>
                <a:gd name="T6" fmla="*/ 92 w 189"/>
                <a:gd name="T7" fmla="*/ 45 h 100"/>
                <a:gd name="T8" fmla="*/ 43 w 189"/>
                <a:gd name="T9" fmla="*/ 69 h 100"/>
                <a:gd name="T10" fmla="*/ 20 w 189"/>
                <a:gd name="T11" fmla="*/ 84 h 100"/>
                <a:gd name="T12" fmla="*/ 0 w 189"/>
                <a:gd name="T13" fmla="*/ 100 h 10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89"/>
                <a:gd name="T22" fmla="*/ 0 h 100"/>
                <a:gd name="T23" fmla="*/ 189 w 189"/>
                <a:gd name="T24" fmla="*/ 100 h 100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89" h="100">
                  <a:moveTo>
                    <a:pt x="189" y="0"/>
                  </a:moveTo>
                  <a:lnTo>
                    <a:pt x="167" y="13"/>
                  </a:lnTo>
                  <a:lnTo>
                    <a:pt x="142" y="24"/>
                  </a:lnTo>
                  <a:lnTo>
                    <a:pt x="92" y="45"/>
                  </a:lnTo>
                  <a:lnTo>
                    <a:pt x="43" y="69"/>
                  </a:lnTo>
                  <a:lnTo>
                    <a:pt x="20" y="84"/>
                  </a:lnTo>
                  <a:lnTo>
                    <a:pt x="0" y="100"/>
                  </a:lnTo>
                </a:path>
              </a:pathLst>
            </a:custGeom>
            <a:noFill/>
            <a:ln w="7938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2" name="Freeform 61"/>
            <p:cNvSpPr>
              <a:spLocks/>
            </p:cNvSpPr>
            <p:nvPr/>
          </p:nvSpPr>
          <p:spPr bwMode="auto">
            <a:xfrm>
              <a:off x="1330" y="3464"/>
              <a:ext cx="190" cy="100"/>
            </a:xfrm>
            <a:custGeom>
              <a:avLst/>
              <a:gdLst>
                <a:gd name="T0" fmla="*/ 190 w 190"/>
                <a:gd name="T1" fmla="*/ 0 h 100"/>
                <a:gd name="T2" fmla="*/ 167 w 190"/>
                <a:gd name="T3" fmla="*/ 13 h 100"/>
                <a:gd name="T4" fmla="*/ 143 w 190"/>
                <a:gd name="T5" fmla="*/ 24 h 100"/>
                <a:gd name="T6" fmla="*/ 92 w 190"/>
                <a:gd name="T7" fmla="*/ 45 h 100"/>
                <a:gd name="T8" fmla="*/ 43 w 190"/>
                <a:gd name="T9" fmla="*/ 69 h 100"/>
                <a:gd name="T10" fmla="*/ 21 w 190"/>
                <a:gd name="T11" fmla="*/ 83 h 100"/>
                <a:gd name="T12" fmla="*/ 0 w 190"/>
                <a:gd name="T13" fmla="*/ 100 h 10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90"/>
                <a:gd name="T22" fmla="*/ 0 h 100"/>
                <a:gd name="T23" fmla="*/ 190 w 190"/>
                <a:gd name="T24" fmla="*/ 100 h 100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90" h="100">
                  <a:moveTo>
                    <a:pt x="190" y="0"/>
                  </a:moveTo>
                  <a:lnTo>
                    <a:pt x="167" y="13"/>
                  </a:lnTo>
                  <a:lnTo>
                    <a:pt x="143" y="24"/>
                  </a:lnTo>
                  <a:lnTo>
                    <a:pt x="92" y="45"/>
                  </a:lnTo>
                  <a:lnTo>
                    <a:pt x="43" y="69"/>
                  </a:lnTo>
                  <a:lnTo>
                    <a:pt x="21" y="83"/>
                  </a:lnTo>
                  <a:lnTo>
                    <a:pt x="0" y="100"/>
                  </a:lnTo>
                </a:path>
              </a:pathLst>
            </a:custGeom>
            <a:noFill/>
            <a:ln w="7938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3" name="Freeform 62"/>
            <p:cNvSpPr>
              <a:spLocks/>
            </p:cNvSpPr>
            <p:nvPr/>
          </p:nvSpPr>
          <p:spPr bwMode="auto">
            <a:xfrm>
              <a:off x="1317" y="3551"/>
              <a:ext cx="190" cy="100"/>
            </a:xfrm>
            <a:custGeom>
              <a:avLst/>
              <a:gdLst>
                <a:gd name="T0" fmla="*/ 190 w 190"/>
                <a:gd name="T1" fmla="*/ 0 h 100"/>
                <a:gd name="T2" fmla="*/ 168 w 190"/>
                <a:gd name="T3" fmla="*/ 13 h 100"/>
                <a:gd name="T4" fmla="*/ 143 w 190"/>
                <a:gd name="T5" fmla="*/ 24 h 100"/>
                <a:gd name="T6" fmla="*/ 93 w 190"/>
                <a:gd name="T7" fmla="*/ 46 h 100"/>
                <a:gd name="T8" fmla="*/ 44 w 190"/>
                <a:gd name="T9" fmla="*/ 69 h 100"/>
                <a:gd name="T10" fmla="*/ 21 w 190"/>
                <a:gd name="T11" fmla="*/ 84 h 100"/>
                <a:gd name="T12" fmla="*/ 0 w 190"/>
                <a:gd name="T13" fmla="*/ 100 h 10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90"/>
                <a:gd name="T22" fmla="*/ 0 h 100"/>
                <a:gd name="T23" fmla="*/ 190 w 190"/>
                <a:gd name="T24" fmla="*/ 100 h 100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90" h="100">
                  <a:moveTo>
                    <a:pt x="190" y="0"/>
                  </a:moveTo>
                  <a:lnTo>
                    <a:pt x="168" y="13"/>
                  </a:lnTo>
                  <a:lnTo>
                    <a:pt x="143" y="24"/>
                  </a:lnTo>
                  <a:lnTo>
                    <a:pt x="93" y="46"/>
                  </a:lnTo>
                  <a:lnTo>
                    <a:pt x="44" y="69"/>
                  </a:lnTo>
                  <a:lnTo>
                    <a:pt x="21" y="84"/>
                  </a:lnTo>
                  <a:lnTo>
                    <a:pt x="0" y="100"/>
                  </a:lnTo>
                </a:path>
              </a:pathLst>
            </a:custGeom>
            <a:noFill/>
            <a:ln w="7938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4" name="Freeform 63"/>
            <p:cNvSpPr>
              <a:spLocks/>
            </p:cNvSpPr>
            <p:nvPr/>
          </p:nvSpPr>
          <p:spPr bwMode="auto">
            <a:xfrm>
              <a:off x="1209" y="3184"/>
              <a:ext cx="260" cy="251"/>
            </a:xfrm>
            <a:custGeom>
              <a:avLst/>
              <a:gdLst>
                <a:gd name="T0" fmla="*/ 260 w 260"/>
                <a:gd name="T1" fmla="*/ 0 h 251"/>
                <a:gd name="T2" fmla="*/ 250 w 260"/>
                <a:gd name="T3" fmla="*/ 19 h 251"/>
                <a:gd name="T4" fmla="*/ 236 w 260"/>
                <a:gd name="T5" fmla="*/ 33 h 251"/>
                <a:gd name="T6" fmla="*/ 216 w 260"/>
                <a:gd name="T7" fmla="*/ 40 h 251"/>
                <a:gd name="T8" fmla="*/ 196 w 260"/>
                <a:gd name="T9" fmla="*/ 46 h 251"/>
                <a:gd name="T10" fmla="*/ 173 w 260"/>
                <a:gd name="T11" fmla="*/ 49 h 251"/>
                <a:gd name="T12" fmla="*/ 150 w 260"/>
                <a:gd name="T13" fmla="*/ 51 h 251"/>
                <a:gd name="T14" fmla="*/ 129 w 260"/>
                <a:gd name="T15" fmla="*/ 51 h 251"/>
                <a:gd name="T16" fmla="*/ 108 w 260"/>
                <a:gd name="T17" fmla="*/ 53 h 251"/>
                <a:gd name="T18" fmla="*/ 95 w 260"/>
                <a:gd name="T19" fmla="*/ 64 h 251"/>
                <a:gd name="T20" fmla="*/ 82 w 260"/>
                <a:gd name="T21" fmla="*/ 79 h 251"/>
                <a:gd name="T22" fmla="*/ 74 w 260"/>
                <a:gd name="T23" fmla="*/ 95 h 251"/>
                <a:gd name="T24" fmla="*/ 63 w 260"/>
                <a:gd name="T25" fmla="*/ 113 h 251"/>
                <a:gd name="T26" fmla="*/ 49 w 260"/>
                <a:gd name="T27" fmla="*/ 153 h 251"/>
                <a:gd name="T28" fmla="*/ 44 w 260"/>
                <a:gd name="T29" fmla="*/ 171 h 251"/>
                <a:gd name="T30" fmla="*/ 39 w 260"/>
                <a:gd name="T31" fmla="*/ 187 h 251"/>
                <a:gd name="T32" fmla="*/ 35 w 260"/>
                <a:gd name="T33" fmla="*/ 204 h 251"/>
                <a:gd name="T34" fmla="*/ 34 w 260"/>
                <a:gd name="T35" fmla="*/ 216 h 251"/>
                <a:gd name="T36" fmla="*/ 30 w 260"/>
                <a:gd name="T37" fmla="*/ 227 h 251"/>
                <a:gd name="T38" fmla="*/ 25 w 260"/>
                <a:gd name="T39" fmla="*/ 233 h 251"/>
                <a:gd name="T40" fmla="*/ 20 w 260"/>
                <a:gd name="T41" fmla="*/ 240 h 251"/>
                <a:gd name="T42" fmla="*/ 14 w 260"/>
                <a:gd name="T43" fmla="*/ 244 h 251"/>
                <a:gd name="T44" fmla="*/ 7 w 260"/>
                <a:gd name="T45" fmla="*/ 247 h 251"/>
                <a:gd name="T46" fmla="*/ 2 w 260"/>
                <a:gd name="T47" fmla="*/ 251 h 251"/>
                <a:gd name="T48" fmla="*/ 0 w 260"/>
                <a:gd name="T49" fmla="*/ 251 h 251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260"/>
                <a:gd name="T76" fmla="*/ 0 h 251"/>
                <a:gd name="T77" fmla="*/ 260 w 260"/>
                <a:gd name="T78" fmla="*/ 251 h 251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260" h="251">
                  <a:moveTo>
                    <a:pt x="260" y="0"/>
                  </a:moveTo>
                  <a:lnTo>
                    <a:pt x="250" y="19"/>
                  </a:lnTo>
                  <a:lnTo>
                    <a:pt x="236" y="33"/>
                  </a:lnTo>
                  <a:lnTo>
                    <a:pt x="216" y="40"/>
                  </a:lnTo>
                  <a:lnTo>
                    <a:pt x="196" y="46"/>
                  </a:lnTo>
                  <a:lnTo>
                    <a:pt x="173" y="49"/>
                  </a:lnTo>
                  <a:lnTo>
                    <a:pt x="150" y="51"/>
                  </a:lnTo>
                  <a:lnTo>
                    <a:pt x="129" y="51"/>
                  </a:lnTo>
                  <a:lnTo>
                    <a:pt x="108" y="53"/>
                  </a:lnTo>
                  <a:lnTo>
                    <a:pt x="95" y="64"/>
                  </a:lnTo>
                  <a:lnTo>
                    <a:pt x="82" y="79"/>
                  </a:lnTo>
                  <a:lnTo>
                    <a:pt x="74" y="95"/>
                  </a:lnTo>
                  <a:lnTo>
                    <a:pt x="63" y="113"/>
                  </a:lnTo>
                  <a:lnTo>
                    <a:pt x="49" y="153"/>
                  </a:lnTo>
                  <a:lnTo>
                    <a:pt x="44" y="171"/>
                  </a:lnTo>
                  <a:lnTo>
                    <a:pt x="39" y="187"/>
                  </a:lnTo>
                  <a:lnTo>
                    <a:pt x="35" y="204"/>
                  </a:lnTo>
                  <a:lnTo>
                    <a:pt x="34" y="216"/>
                  </a:lnTo>
                  <a:lnTo>
                    <a:pt x="30" y="227"/>
                  </a:lnTo>
                  <a:lnTo>
                    <a:pt x="25" y="233"/>
                  </a:lnTo>
                  <a:lnTo>
                    <a:pt x="20" y="240"/>
                  </a:lnTo>
                  <a:lnTo>
                    <a:pt x="14" y="244"/>
                  </a:lnTo>
                  <a:lnTo>
                    <a:pt x="7" y="247"/>
                  </a:lnTo>
                  <a:lnTo>
                    <a:pt x="2" y="251"/>
                  </a:lnTo>
                  <a:lnTo>
                    <a:pt x="0" y="251"/>
                  </a:lnTo>
                </a:path>
              </a:pathLst>
            </a:custGeom>
            <a:noFill/>
            <a:ln w="7938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5" name="Freeform 64"/>
            <p:cNvSpPr>
              <a:spLocks/>
            </p:cNvSpPr>
            <p:nvPr/>
          </p:nvSpPr>
          <p:spPr bwMode="auto">
            <a:xfrm>
              <a:off x="1424" y="3551"/>
              <a:ext cx="190" cy="100"/>
            </a:xfrm>
            <a:custGeom>
              <a:avLst/>
              <a:gdLst>
                <a:gd name="T0" fmla="*/ 190 w 190"/>
                <a:gd name="T1" fmla="*/ 0 h 100"/>
                <a:gd name="T2" fmla="*/ 167 w 190"/>
                <a:gd name="T3" fmla="*/ 13 h 100"/>
                <a:gd name="T4" fmla="*/ 143 w 190"/>
                <a:gd name="T5" fmla="*/ 24 h 100"/>
                <a:gd name="T6" fmla="*/ 92 w 190"/>
                <a:gd name="T7" fmla="*/ 46 h 100"/>
                <a:gd name="T8" fmla="*/ 43 w 190"/>
                <a:gd name="T9" fmla="*/ 69 h 100"/>
                <a:gd name="T10" fmla="*/ 21 w 190"/>
                <a:gd name="T11" fmla="*/ 84 h 100"/>
                <a:gd name="T12" fmla="*/ 0 w 190"/>
                <a:gd name="T13" fmla="*/ 100 h 10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90"/>
                <a:gd name="T22" fmla="*/ 0 h 100"/>
                <a:gd name="T23" fmla="*/ 190 w 190"/>
                <a:gd name="T24" fmla="*/ 100 h 100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90" h="100">
                  <a:moveTo>
                    <a:pt x="190" y="0"/>
                  </a:moveTo>
                  <a:lnTo>
                    <a:pt x="167" y="13"/>
                  </a:lnTo>
                  <a:lnTo>
                    <a:pt x="143" y="24"/>
                  </a:lnTo>
                  <a:lnTo>
                    <a:pt x="92" y="46"/>
                  </a:lnTo>
                  <a:lnTo>
                    <a:pt x="43" y="69"/>
                  </a:lnTo>
                  <a:lnTo>
                    <a:pt x="21" y="84"/>
                  </a:lnTo>
                  <a:lnTo>
                    <a:pt x="0" y="100"/>
                  </a:lnTo>
                </a:path>
              </a:pathLst>
            </a:custGeom>
            <a:noFill/>
            <a:ln w="7938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6" name="Freeform 65"/>
            <p:cNvSpPr>
              <a:spLocks/>
            </p:cNvSpPr>
            <p:nvPr/>
          </p:nvSpPr>
          <p:spPr bwMode="auto">
            <a:xfrm>
              <a:off x="1185" y="3540"/>
              <a:ext cx="258" cy="251"/>
            </a:xfrm>
            <a:custGeom>
              <a:avLst/>
              <a:gdLst>
                <a:gd name="T0" fmla="*/ 258 w 258"/>
                <a:gd name="T1" fmla="*/ 0 h 251"/>
                <a:gd name="T2" fmla="*/ 247 w 258"/>
                <a:gd name="T3" fmla="*/ 18 h 251"/>
                <a:gd name="T4" fmla="*/ 234 w 258"/>
                <a:gd name="T5" fmla="*/ 33 h 251"/>
                <a:gd name="T6" fmla="*/ 214 w 258"/>
                <a:gd name="T7" fmla="*/ 40 h 251"/>
                <a:gd name="T8" fmla="*/ 193 w 258"/>
                <a:gd name="T9" fmla="*/ 46 h 251"/>
                <a:gd name="T10" fmla="*/ 171 w 258"/>
                <a:gd name="T11" fmla="*/ 49 h 251"/>
                <a:gd name="T12" fmla="*/ 148 w 258"/>
                <a:gd name="T13" fmla="*/ 51 h 251"/>
                <a:gd name="T14" fmla="*/ 127 w 258"/>
                <a:gd name="T15" fmla="*/ 51 h 251"/>
                <a:gd name="T16" fmla="*/ 106 w 258"/>
                <a:gd name="T17" fmla="*/ 53 h 251"/>
                <a:gd name="T18" fmla="*/ 94 w 258"/>
                <a:gd name="T19" fmla="*/ 64 h 251"/>
                <a:gd name="T20" fmla="*/ 82 w 258"/>
                <a:gd name="T21" fmla="*/ 78 h 251"/>
                <a:gd name="T22" fmla="*/ 72 w 258"/>
                <a:gd name="T23" fmla="*/ 95 h 251"/>
                <a:gd name="T24" fmla="*/ 63 w 258"/>
                <a:gd name="T25" fmla="*/ 113 h 251"/>
                <a:gd name="T26" fmla="*/ 49 w 258"/>
                <a:gd name="T27" fmla="*/ 153 h 251"/>
                <a:gd name="T28" fmla="*/ 44 w 258"/>
                <a:gd name="T29" fmla="*/ 171 h 251"/>
                <a:gd name="T30" fmla="*/ 38 w 258"/>
                <a:gd name="T31" fmla="*/ 187 h 251"/>
                <a:gd name="T32" fmla="*/ 35 w 258"/>
                <a:gd name="T33" fmla="*/ 204 h 251"/>
                <a:gd name="T34" fmla="*/ 33 w 258"/>
                <a:gd name="T35" fmla="*/ 216 h 251"/>
                <a:gd name="T36" fmla="*/ 30 w 258"/>
                <a:gd name="T37" fmla="*/ 227 h 251"/>
                <a:gd name="T38" fmla="*/ 24 w 258"/>
                <a:gd name="T39" fmla="*/ 233 h 251"/>
                <a:gd name="T40" fmla="*/ 19 w 258"/>
                <a:gd name="T41" fmla="*/ 240 h 251"/>
                <a:gd name="T42" fmla="*/ 14 w 258"/>
                <a:gd name="T43" fmla="*/ 243 h 251"/>
                <a:gd name="T44" fmla="*/ 7 w 258"/>
                <a:gd name="T45" fmla="*/ 247 h 251"/>
                <a:gd name="T46" fmla="*/ 2 w 258"/>
                <a:gd name="T47" fmla="*/ 251 h 251"/>
                <a:gd name="T48" fmla="*/ 0 w 258"/>
                <a:gd name="T49" fmla="*/ 251 h 251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258"/>
                <a:gd name="T76" fmla="*/ 0 h 251"/>
                <a:gd name="T77" fmla="*/ 258 w 258"/>
                <a:gd name="T78" fmla="*/ 251 h 251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258" h="251">
                  <a:moveTo>
                    <a:pt x="258" y="0"/>
                  </a:moveTo>
                  <a:lnTo>
                    <a:pt x="247" y="18"/>
                  </a:lnTo>
                  <a:lnTo>
                    <a:pt x="234" y="33"/>
                  </a:lnTo>
                  <a:lnTo>
                    <a:pt x="214" y="40"/>
                  </a:lnTo>
                  <a:lnTo>
                    <a:pt x="193" y="46"/>
                  </a:lnTo>
                  <a:lnTo>
                    <a:pt x="171" y="49"/>
                  </a:lnTo>
                  <a:lnTo>
                    <a:pt x="148" y="51"/>
                  </a:lnTo>
                  <a:lnTo>
                    <a:pt x="127" y="51"/>
                  </a:lnTo>
                  <a:lnTo>
                    <a:pt x="106" y="53"/>
                  </a:lnTo>
                  <a:lnTo>
                    <a:pt x="94" y="64"/>
                  </a:lnTo>
                  <a:lnTo>
                    <a:pt x="82" y="78"/>
                  </a:lnTo>
                  <a:lnTo>
                    <a:pt x="72" y="95"/>
                  </a:lnTo>
                  <a:lnTo>
                    <a:pt x="63" y="113"/>
                  </a:lnTo>
                  <a:lnTo>
                    <a:pt x="49" y="153"/>
                  </a:lnTo>
                  <a:lnTo>
                    <a:pt x="44" y="171"/>
                  </a:lnTo>
                  <a:lnTo>
                    <a:pt x="38" y="187"/>
                  </a:lnTo>
                  <a:lnTo>
                    <a:pt x="35" y="204"/>
                  </a:lnTo>
                  <a:lnTo>
                    <a:pt x="33" y="216"/>
                  </a:lnTo>
                  <a:lnTo>
                    <a:pt x="30" y="227"/>
                  </a:lnTo>
                  <a:lnTo>
                    <a:pt x="24" y="233"/>
                  </a:lnTo>
                  <a:lnTo>
                    <a:pt x="19" y="240"/>
                  </a:lnTo>
                  <a:lnTo>
                    <a:pt x="14" y="243"/>
                  </a:lnTo>
                  <a:lnTo>
                    <a:pt x="7" y="247"/>
                  </a:lnTo>
                  <a:lnTo>
                    <a:pt x="2" y="251"/>
                  </a:lnTo>
                  <a:lnTo>
                    <a:pt x="0" y="251"/>
                  </a:lnTo>
                </a:path>
              </a:pathLst>
            </a:custGeom>
            <a:noFill/>
            <a:ln w="7938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7" name="Freeform 66"/>
            <p:cNvSpPr>
              <a:spLocks/>
            </p:cNvSpPr>
            <p:nvPr/>
          </p:nvSpPr>
          <p:spPr bwMode="auto">
            <a:xfrm>
              <a:off x="1121" y="3506"/>
              <a:ext cx="259" cy="250"/>
            </a:xfrm>
            <a:custGeom>
              <a:avLst/>
              <a:gdLst>
                <a:gd name="T0" fmla="*/ 259 w 259"/>
                <a:gd name="T1" fmla="*/ 0 h 250"/>
                <a:gd name="T2" fmla="*/ 249 w 259"/>
                <a:gd name="T3" fmla="*/ 18 h 250"/>
                <a:gd name="T4" fmla="*/ 235 w 259"/>
                <a:gd name="T5" fmla="*/ 32 h 250"/>
                <a:gd name="T6" fmla="*/ 216 w 259"/>
                <a:gd name="T7" fmla="*/ 40 h 250"/>
                <a:gd name="T8" fmla="*/ 195 w 259"/>
                <a:gd name="T9" fmla="*/ 45 h 250"/>
                <a:gd name="T10" fmla="*/ 172 w 259"/>
                <a:gd name="T11" fmla="*/ 49 h 250"/>
                <a:gd name="T12" fmla="*/ 149 w 259"/>
                <a:gd name="T13" fmla="*/ 51 h 250"/>
                <a:gd name="T14" fmla="*/ 129 w 259"/>
                <a:gd name="T15" fmla="*/ 51 h 250"/>
                <a:gd name="T16" fmla="*/ 108 w 259"/>
                <a:gd name="T17" fmla="*/ 52 h 250"/>
                <a:gd name="T18" fmla="*/ 94 w 259"/>
                <a:gd name="T19" fmla="*/ 63 h 250"/>
                <a:gd name="T20" fmla="*/ 82 w 259"/>
                <a:gd name="T21" fmla="*/ 78 h 250"/>
                <a:gd name="T22" fmla="*/ 73 w 259"/>
                <a:gd name="T23" fmla="*/ 94 h 250"/>
                <a:gd name="T24" fmla="*/ 62 w 259"/>
                <a:gd name="T25" fmla="*/ 112 h 250"/>
                <a:gd name="T26" fmla="*/ 48 w 259"/>
                <a:gd name="T27" fmla="*/ 152 h 250"/>
                <a:gd name="T28" fmla="*/ 43 w 259"/>
                <a:gd name="T29" fmla="*/ 170 h 250"/>
                <a:gd name="T30" fmla="*/ 38 w 259"/>
                <a:gd name="T31" fmla="*/ 187 h 250"/>
                <a:gd name="T32" fmla="*/ 34 w 259"/>
                <a:gd name="T33" fmla="*/ 203 h 250"/>
                <a:gd name="T34" fmla="*/ 33 w 259"/>
                <a:gd name="T35" fmla="*/ 216 h 250"/>
                <a:gd name="T36" fmla="*/ 29 w 259"/>
                <a:gd name="T37" fmla="*/ 227 h 250"/>
                <a:gd name="T38" fmla="*/ 24 w 259"/>
                <a:gd name="T39" fmla="*/ 232 h 250"/>
                <a:gd name="T40" fmla="*/ 19 w 259"/>
                <a:gd name="T41" fmla="*/ 239 h 250"/>
                <a:gd name="T42" fmla="*/ 14 w 259"/>
                <a:gd name="T43" fmla="*/ 243 h 250"/>
                <a:gd name="T44" fmla="*/ 7 w 259"/>
                <a:gd name="T45" fmla="*/ 247 h 250"/>
                <a:gd name="T46" fmla="*/ 1 w 259"/>
                <a:gd name="T47" fmla="*/ 250 h 250"/>
                <a:gd name="T48" fmla="*/ 0 w 259"/>
                <a:gd name="T49" fmla="*/ 250 h 250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259"/>
                <a:gd name="T76" fmla="*/ 0 h 250"/>
                <a:gd name="T77" fmla="*/ 259 w 259"/>
                <a:gd name="T78" fmla="*/ 250 h 250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259" h="250">
                  <a:moveTo>
                    <a:pt x="259" y="0"/>
                  </a:moveTo>
                  <a:lnTo>
                    <a:pt x="249" y="18"/>
                  </a:lnTo>
                  <a:lnTo>
                    <a:pt x="235" y="32"/>
                  </a:lnTo>
                  <a:lnTo>
                    <a:pt x="216" y="40"/>
                  </a:lnTo>
                  <a:lnTo>
                    <a:pt x="195" y="45"/>
                  </a:lnTo>
                  <a:lnTo>
                    <a:pt x="172" y="49"/>
                  </a:lnTo>
                  <a:lnTo>
                    <a:pt x="149" y="51"/>
                  </a:lnTo>
                  <a:lnTo>
                    <a:pt x="129" y="51"/>
                  </a:lnTo>
                  <a:lnTo>
                    <a:pt x="108" y="52"/>
                  </a:lnTo>
                  <a:lnTo>
                    <a:pt x="94" y="63"/>
                  </a:lnTo>
                  <a:lnTo>
                    <a:pt x="82" y="78"/>
                  </a:lnTo>
                  <a:lnTo>
                    <a:pt x="73" y="94"/>
                  </a:lnTo>
                  <a:lnTo>
                    <a:pt x="62" y="112"/>
                  </a:lnTo>
                  <a:lnTo>
                    <a:pt x="48" y="152"/>
                  </a:lnTo>
                  <a:lnTo>
                    <a:pt x="43" y="170"/>
                  </a:lnTo>
                  <a:lnTo>
                    <a:pt x="38" y="187"/>
                  </a:lnTo>
                  <a:lnTo>
                    <a:pt x="34" y="203"/>
                  </a:lnTo>
                  <a:lnTo>
                    <a:pt x="33" y="216"/>
                  </a:lnTo>
                  <a:lnTo>
                    <a:pt x="29" y="227"/>
                  </a:lnTo>
                  <a:lnTo>
                    <a:pt x="24" y="232"/>
                  </a:lnTo>
                  <a:lnTo>
                    <a:pt x="19" y="239"/>
                  </a:lnTo>
                  <a:lnTo>
                    <a:pt x="14" y="243"/>
                  </a:lnTo>
                  <a:lnTo>
                    <a:pt x="7" y="247"/>
                  </a:lnTo>
                  <a:lnTo>
                    <a:pt x="1" y="250"/>
                  </a:lnTo>
                  <a:lnTo>
                    <a:pt x="0" y="250"/>
                  </a:lnTo>
                </a:path>
              </a:pathLst>
            </a:custGeom>
            <a:noFill/>
            <a:ln w="7938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69" name="Group 67"/>
          <p:cNvGrpSpPr>
            <a:grpSpLocks/>
          </p:cNvGrpSpPr>
          <p:nvPr/>
        </p:nvGrpSpPr>
        <p:grpSpPr bwMode="auto">
          <a:xfrm>
            <a:off x="5033963" y="3485728"/>
            <a:ext cx="2895600" cy="2895600"/>
            <a:chOff x="3206" y="1663"/>
            <a:chExt cx="2104" cy="2369"/>
          </a:xfrm>
        </p:grpSpPr>
        <p:grpSp>
          <p:nvGrpSpPr>
            <p:cNvPr id="70" name="Group 68"/>
            <p:cNvGrpSpPr>
              <a:grpSpLocks/>
            </p:cNvGrpSpPr>
            <p:nvPr/>
          </p:nvGrpSpPr>
          <p:grpSpPr bwMode="auto">
            <a:xfrm>
              <a:off x="3206" y="3008"/>
              <a:ext cx="2104" cy="888"/>
              <a:chOff x="3206" y="2289"/>
              <a:chExt cx="2104" cy="888"/>
            </a:xfrm>
          </p:grpSpPr>
          <p:sp>
            <p:nvSpPr>
              <p:cNvPr id="136" name="Freeform 69"/>
              <p:cNvSpPr>
                <a:spLocks/>
              </p:cNvSpPr>
              <p:nvPr/>
            </p:nvSpPr>
            <p:spPr bwMode="auto">
              <a:xfrm>
                <a:off x="3211" y="2297"/>
                <a:ext cx="2097" cy="873"/>
              </a:xfrm>
              <a:custGeom>
                <a:avLst/>
                <a:gdLst>
                  <a:gd name="T0" fmla="*/ 23 w 2097"/>
                  <a:gd name="T1" fmla="*/ 766 h 873"/>
                  <a:gd name="T2" fmla="*/ 70 w 2097"/>
                  <a:gd name="T3" fmla="*/ 816 h 873"/>
                  <a:gd name="T4" fmla="*/ 94 w 2097"/>
                  <a:gd name="T5" fmla="*/ 835 h 873"/>
                  <a:gd name="T6" fmla="*/ 122 w 2097"/>
                  <a:gd name="T7" fmla="*/ 844 h 873"/>
                  <a:gd name="T8" fmla="*/ 152 w 2097"/>
                  <a:gd name="T9" fmla="*/ 844 h 873"/>
                  <a:gd name="T10" fmla="*/ 181 w 2097"/>
                  <a:gd name="T11" fmla="*/ 831 h 873"/>
                  <a:gd name="T12" fmla="*/ 214 w 2097"/>
                  <a:gd name="T13" fmla="*/ 806 h 873"/>
                  <a:gd name="T14" fmla="*/ 232 w 2097"/>
                  <a:gd name="T15" fmla="*/ 784 h 873"/>
                  <a:gd name="T16" fmla="*/ 266 w 2097"/>
                  <a:gd name="T17" fmla="*/ 724 h 873"/>
                  <a:gd name="T18" fmla="*/ 303 w 2097"/>
                  <a:gd name="T19" fmla="*/ 642 h 873"/>
                  <a:gd name="T20" fmla="*/ 340 w 2097"/>
                  <a:gd name="T21" fmla="*/ 550 h 873"/>
                  <a:gd name="T22" fmla="*/ 399 w 2097"/>
                  <a:gd name="T23" fmla="*/ 403 h 873"/>
                  <a:gd name="T24" fmla="*/ 439 w 2097"/>
                  <a:gd name="T25" fmla="*/ 310 h 873"/>
                  <a:gd name="T26" fmla="*/ 482 w 2097"/>
                  <a:gd name="T27" fmla="*/ 228 h 873"/>
                  <a:gd name="T28" fmla="*/ 528 w 2097"/>
                  <a:gd name="T29" fmla="*/ 167 h 873"/>
                  <a:gd name="T30" fmla="*/ 577 w 2097"/>
                  <a:gd name="T31" fmla="*/ 121 h 873"/>
                  <a:gd name="T32" fmla="*/ 629 w 2097"/>
                  <a:gd name="T33" fmla="*/ 83 h 873"/>
                  <a:gd name="T34" fmla="*/ 683 w 2097"/>
                  <a:gd name="T35" fmla="*/ 54 h 873"/>
                  <a:gd name="T36" fmla="*/ 796 w 2097"/>
                  <a:gd name="T37" fmla="*/ 18 h 873"/>
                  <a:gd name="T38" fmla="*/ 908 w 2097"/>
                  <a:gd name="T39" fmla="*/ 1 h 873"/>
                  <a:gd name="T40" fmla="*/ 1007 w 2097"/>
                  <a:gd name="T41" fmla="*/ 1 h 873"/>
                  <a:gd name="T42" fmla="*/ 1096 w 2097"/>
                  <a:gd name="T43" fmla="*/ 16 h 873"/>
                  <a:gd name="T44" fmla="*/ 1160 w 2097"/>
                  <a:gd name="T45" fmla="*/ 40 h 873"/>
                  <a:gd name="T46" fmla="*/ 1204 w 2097"/>
                  <a:gd name="T47" fmla="*/ 65 h 873"/>
                  <a:gd name="T48" fmla="*/ 1245 w 2097"/>
                  <a:gd name="T49" fmla="*/ 99 h 873"/>
                  <a:gd name="T50" fmla="*/ 1291 w 2097"/>
                  <a:gd name="T51" fmla="*/ 141 h 873"/>
                  <a:gd name="T52" fmla="*/ 1336 w 2097"/>
                  <a:gd name="T53" fmla="*/ 196 h 873"/>
                  <a:gd name="T54" fmla="*/ 1383 w 2097"/>
                  <a:gd name="T55" fmla="*/ 270 h 873"/>
                  <a:gd name="T56" fmla="*/ 1432 w 2097"/>
                  <a:gd name="T57" fmla="*/ 361 h 873"/>
                  <a:gd name="T58" fmla="*/ 1505 w 2097"/>
                  <a:gd name="T59" fmla="*/ 510 h 873"/>
                  <a:gd name="T60" fmla="*/ 1554 w 2097"/>
                  <a:gd name="T61" fmla="*/ 610 h 873"/>
                  <a:gd name="T62" fmla="*/ 1603 w 2097"/>
                  <a:gd name="T63" fmla="*/ 700 h 873"/>
                  <a:gd name="T64" fmla="*/ 1651 w 2097"/>
                  <a:gd name="T65" fmla="*/ 777 h 873"/>
                  <a:gd name="T66" fmla="*/ 1700 w 2097"/>
                  <a:gd name="T67" fmla="*/ 831 h 873"/>
                  <a:gd name="T68" fmla="*/ 1752 w 2097"/>
                  <a:gd name="T69" fmla="*/ 860 h 873"/>
                  <a:gd name="T70" fmla="*/ 1808 w 2097"/>
                  <a:gd name="T71" fmla="*/ 873 h 873"/>
                  <a:gd name="T72" fmla="*/ 1867 w 2097"/>
                  <a:gd name="T73" fmla="*/ 869 h 873"/>
                  <a:gd name="T74" fmla="*/ 1923 w 2097"/>
                  <a:gd name="T75" fmla="*/ 858 h 873"/>
                  <a:gd name="T76" fmla="*/ 2003 w 2097"/>
                  <a:gd name="T77" fmla="*/ 831 h 873"/>
                  <a:gd name="T78" fmla="*/ 2047 w 2097"/>
                  <a:gd name="T79" fmla="*/ 813 h 873"/>
                  <a:gd name="T80" fmla="*/ 2083 w 2097"/>
                  <a:gd name="T81" fmla="*/ 800 h 873"/>
                  <a:gd name="T82" fmla="*/ 0 w 2097"/>
                  <a:gd name="T83" fmla="*/ 738 h 873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w 2097"/>
                  <a:gd name="T127" fmla="*/ 0 h 873"/>
                  <a:gd name="T128" fmla="*/ 2097 w 2097"/>
                  <a:gd name="T129" fmla="*/ 873 h 873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T126" t="T127" r="T128" b="T129"/>
                <a:pathLst>
                  <a:path w="2097" h="873">
                    <a:moveTo>
                      <a:pt x="0" y="738"/>
                    </a:moveTo>
                    <a:lnTo>
                      <a:pt x="23" y="766"/>
                    </a:lnTo>
                    <a:lnTo>
                      <a:pt x="45" y="793"/>
                    </a:lnTo>
                    <a:lnTo>
                      <a:pt x="70" y="816"/>
                    </a:lnTo>
                    <a:lnTo>
                      <a:pt x="82" y="826"/>
                    </a:lnTo>
                    <a:lnTo>
                      <a:pt x="94" y="835"/>
                    </a:lnTo>
                    <a:lnTo>
                      <a:pt x="108" y="840"/>
                    </a:lnTo>
                    <a:lnTo>
                      <a:pt x="122" y="844"/>
                    </a:lnTo>
                    <a:lnTo>
                      <a:pt x="136" y="846"/>
                    </a:lnTo>
                    <a:lnTo>
                      <a:pt x="152" y="844"/>
                    </a:lnTo>
                    <a:lnTo>
                      <a:pt x="165" y="840"/>
                    </a:lnTo>
                    <a:lnTo>
                      <a:pt x="181" y="831"/>
                    </a:lnTo>
                    <a:lnTo>
                      <a:pt x="197" y="820"/>
                    </a:lnTo>
                    <a:lnTo>
                      <a:pt x="214" y="806"/>
                    </a:lnTo>
                    <a:lnTo>
                      <a:pt x="223" y="797"/>
                    </a:lnTo>
                    <a:lnTo>
                      <a:pt x="232" y="784"/>
                    </a:lnTo>
                    <a:lnTo>
                      <a:pt x="249" y="757"/>
                    </a:lnTo>
                    <a:lnTo>
                      <a:pt x="266" y="724"/>
                    </a:lnTo>
                    <a:lnTo>
                      <a:pt x="284" y="686"/>
                    </a:lnTo>
                    <a:lnTo>
                      <a:pt x="303" y="642"/>
                    </a:lnTo>
                    <a:lnTo>
                      <a:pt x="320" y="597"/>
                    </a:lnTo>
                    <a:lnTo>
                      <a:pt x="340" y="550"/>
                    </a:lnTo>
                    <a:lnTo>
                      <a:pt x="359" y="501"/>
                    </a:lnTo>
                    <a:lnTo>
                      <a:pt x="399" y="403"/>
                    </a:lnTo>
                    <a:lnTo>
                      <a:pt x="418" y="355"/>
                    </a:lnTo>
                    <a:lnTo>
                      <a:pt x="439" y="310"/>
                    </a:lnTo>
                    <a:lnTo>
                      <a:pt x="462" y="266"/>
                    </a:lnTo>
                    <a:lnTo>
                      <a:pt x="482" y="228"/>
                    </a:lnTo>
                    <a:lnTo>
                      <a:pt x="505" y="194"/>
                    </a:lnTo>
                    <a:lnTo>
                      <a:pt x="528" y="167"/>
                    </a:lnTo>
                    <a:lnTo>
                      <a:pt x="552" y="143"/>
                    </a:lnTo>
                    <a:lnTo>
                      <a:pt x="577" y="121"/>
                    </a:lnTo>
                    <a:lnTo>
                      <a:pt x="603" y="101"/>
                    </a:lnTo>
                    <a:lnTo>
                      <a:pt x="629" y="83"/>
                    </a:lnTo>
                    <a:lnTo>
                      <a:pt x="655" y="69"/>
                    </a:lnTo>
                    <a:lnTo>
                      <a:pt x="683" y="54"/>
                    </a:lnTo>
                    <a:lnTo>
                      <a:pt x="740" y="32"/>
                    </a:lnTo>
                    <a:lnTo>
                      <a:pt x="796" y="18"/>
                    </a:lnTo>
                    <a:lnTo>
                      <a:pt x="852" y="7"/>
                    </a:lnTo>
                    <a:lnTo>
                      <a:pt x="908" y="1"/>
                    </a:lnTo>
                    <a:lnTo>
                      <a:pt x="958" y="0"/>
                    </a:lnTo>
                    <a:lnTo>
                      <a:pt x="1007" y="1"/>
                    </a:lnTo>
                    <a:lnTo>
                      <a:pt x="1052" y="5"/>
                    </a:lnTo>
                    <a:lnTo>
                      <a:pt x="1096" y="16"/>
                    </a:lnTo>
                    <a:lnTo>
                      <a:pt x="1139" y="30"/>
                    </a:lnTo>
                    <a:lnTo>
                      <a:pt x="1160" y="40"/>
                    </a:lnTo>
                    <a:lnTo>
                      <a:pt x="1181" y="52"/>
                    </a:lnTo>
                    <a:lnTo>
                      <a:pt x="1204" y="65"/>
                    </a:lnTo>
                    <a:lnTo>
                      <a:pt x="1225" y="81"/>
                    </a:lnTo>
                    <a:lnTo>
                      <a:pt x="1245" y="99"/>
                    </a:lnTo>
                    <a:lnTo>
                      <a:pt x="1268" y="119"/>
                    </a:lnTo>
                    <a:lnTo>
                      <a:pt x="1291" y="141"/>
                    </a:lnTo>
                    <a:lnTo>
                      <a:pt x="1313" y="167"/>
                    </a:lnTo>
                    <a:lnTo>
                      <a:pt x="1336" y="196"/>
                    </a:lnTo>
                    <a:lnTo>
                      <a:pt x="1360" y="230"/>
                    </a:lnTo>
                    <a:lnTo>
                      <a:pt x="1383" y="270"/>
                    </a:lnTo>
                    <a:lnTo>
                      <a:pt x="1407" y="314"/>
                    </a:lnTo>
                    <a:lnTo>
                      <a:pt x="1432" y="361"/>
                    </a:lnTo>
                    <a:lnTo>
                      <a:pt x="1456" y="410"/>
                    </a:lnTo>
                    <a:lnTo>
                      <a:pt x="1505" y="510"/>
                    </a:lnTo>
                    <a:lnTo>
                      <a:pt x="1529" y="561"/>
                    </a:lnTo>
                    <a:lnTo>
                      <a:pt x="1554" y="610"/>
                    </a:lnTo>
                    <a:lnTo>
                      <a:pt x="1578" y="657"/>
                    </a:lnTo>
                    <a:lnTo>
                      <a:pt x="1603" y="700"/>
                    </a:lnTo>
                    <a:lnTo>
                      <a:pt x="1627" y="742"/>
                    </a:lnTo>
                    <a:lnTo>
                      <a:pt x="1651" y="777"/>
                    </a:lnTo>
                    <a:lnTo>
                      <a:pt x="1676" y="807"/>
                    </a:lnTo>
                    <a:lnTo>
                      <a:pt x="1700" y="831"/>
                    </a:lnTo>
                    <a:lnTo>
                      <a:pt x="1726" y="849"/>
                    </a:lnTo>
                    <a:lnTo>
                      <a:pt x="1752" y="860"/>
                    </a:lnTo>
                    <a:lnTo>
                      <a:pt x="1780" y="869"/>
                    </a:lnTo>
                    <a:lnTo>
                      <a:pt x="1808" y="873"/>
                    </a:lnTo>
                    <a:lnTo>
                      <a:pt x="1838" y="873"/>
                    </a:lnTo>
                    <a:lnTo>
                      <a:pt x="1867" y="869"/>
                    </a:lnTo>
                    <a:lnTo>
                      <a:pt x="1895" y="864"/>
                    </a:lnTo>
                    <a:lnTo>
                      <a:pt x="1923" y="858"/>
                    </a:lnTo>
                    <a:lnTo>
                      <a:pt x="1977" y="840"/>
                    </a:lnTo>
                    <a:lnTo>
                      <a:pt x="2003" y="831"/>
                    </a:lnTo>
                    <a:lnTo>
                      <a:pt x="2026" y="820"/>
                    </a:lnTo>
                    <a:lnTo>
                      <a:pt x="2047" y="813"/>
                    </a:lnTo>
                    <a:lnTo>
                      <a:pt x="2066" y="806"/>
                    </a:lnTo>
                    <a:lnTo>
                      <a:pt x="2083" y="800"/>
                    </a:lnTo>
                    <a:lnTo>
                      <a:pt x="2097" y="797"/>
                    </a:lnTo>
                    <a:lnTo>
                      <a:pt x="0" y="738"/>
                    </a:lnTo>
                    <a:close/>
                  </a:path>
                </a:pathLst>
              </a:custGeom>
              <a:solidFill>
                <a:srgbClr val="CC99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37" name="Freeform 70"/>
              <p:cNvSpPr>
                <a:spLocks/>
              </p:cNvSpPr>
              <p:nvPr/>
            </p:nvSpPr>
            <p:spPr bwMode="auto">
              <a:xfrm>
                <a:off x="3206" y="2289"/>
                <a:ext cx="2104" cy="888"/>
              </a:xfrm>
              <a:custGeom>
                <a:avLst/>
                <a:gdLst>
                  <a:gd name="T0" fmla="*/ 45 w 2104"/>
                  <a:gd name="T1" fmla="*/ 806 h 888"/>
                  <a:gd name="T2" fmla="*/ 108 w 2104"/>
                  <a:gd name="T3" fmla="*/ 854 h 888"/>
                  <a:gd name="T4" fmla="*/ 157 w 2104"/>
                  <a:gd name="T5" fmla="*/ 859 h 888"/>
                  <a:gd name="T6" fmla="*/ 207 w 2104"/>
                  <a:gd name="T7" fmla="*/ 834 h 888"/>
                  <a:gd name="T8" fmla="*/ 259 w 2104"/>
                  <a:gd name="T9" fmla="*/ 770 h 888"/>
                  <a:gd name="T10" fmla="*/ 331 w 2104"/>
                  <a:gd name="T11" fmla="*/ 610 h 888"/>
                  <a:gd name="T12" fmla="*/ 411 w 2104"/>
                  <a:gd name="T13" fmla="*/ 411 h 888"/>
                  <a:gd name="T14" fmla="*/ 449 w 2104"/>
                  <a:gd name="T15" fmla="*/ 323 h 888"/>
                  <a:gd name="T16" fmla="*/ 538 w 2104"/>
                  <a:gd name="T17" fmla="*/ 180 h 888"/>
                  <a:gd name="T18" fmla="*/ 613 w 2104"/>
                  <a:gd name="T19" fmla="*/ 115 h 888"/>
                  <a:gd name="T20" fmla="*/ 688 w 2104"/>
                  <a:gd name="T21" fmla="*/ 62 h 888"/>
                  <a:gd name="T22" fmla="*/ 857 w 2104"/>
                  <a:gd name="T23" fmla="*/ 22 h 888"/>
                  <a:gd name="T24" fmla="*/ 1057 w 2104"/>
                  <a:gd name="T25" fmla="*/ 20 h 888"/>
                  <a:gd name="T26" fmla="*/ 1139 w 2104"/>
                  <a:gd name="T27" fmla="*/ 44 h 888"/>
                  <a:gd name="T28" fmla="*/ 1224 w 2104"/>
                  <a:gd name="T29" fmla="*/ 95 h 888"/>
                  <a:gd name="T30" fmla="*/ 1313 w 2104"/>
                  <a:gd name="T31" fmla="*/ 180 h 888"/>
                  <a:gd name="T32" fmla="*/ 1407 w 2104"/>
                  <a:gd name="T33" fmla="*/ 327 h 888"/>
                  <a:gd name="T34" fmla="*/ 1529 w 2104"/>
                  <a:gd name="T35" fmla="*/ 574 h 888"/>
                  <a:gd name="T36" fmla="*/ 1627 w 2104"/>
                  <a:gd name="T37" fmla="*/ 756 h 888"/>
                  <a:gd name="T38" fmla="*/ 1726 w 2104"/>
                  <a:gd name="T39" fmla="*/ 863 h 888"/>
                  <a:gd name="T40" fmla="*/ 1813 w 2104"/>
                  <a:gd name="T41" fmla="*/ 888 h 888"/>
                  <a:gd name="T42" fmla="*/ 1928 w 2104"/>
                  <a:gd name="T43" fmla="*/ 874 h 888"/>
                  <a:gd name="T44" fmla="*/ 2052 w 2104"/>
                  <a:gd name="T45" fmla="*/ 828 h 888"/>
                  <a:gd name="T46" fmla="*/ 2102 w 2104"/>
                  <a:gd name="T47" fmla="*/ 797 h 888"/>
                  <a:gd name="T48" fmla="*/ 2031 w 2104"/>
                  <a:gd name="T49" fmla="*/ 821 h 888"/>
                  <a:gd name="T50" fmla="*/ 1900 w 2104"/>
                  <a:gd name="T51" fmla="*/ 864 h 888"/>
                  <a:gd name="T52" fmla="*/ 1785 w 2104"/>
                  <a:gd name="T53" fmla="*/ 870 h 888"/>
                  <a:gd name="T54" fmla="*/ 1736 w 2104"/>
                  <a:gd name="T55" fmla="*/ 852 h 888"/>
                  <a:gd name="T56" fmla="*/ 1637 w 2104"/>
                  <a:gd name="T57" fmla="*/ 745 h 888"/>
                  <a:gd name="T58" fmla="*/ 1540 w 2104"/>
                  <a:gd name="T59" fmla="*/ 563 h 888"/>
                  <a:gd name="T60" fmla="*/ 1418 w 2104"/>
                  <a:gd name="T61" fmla="*/ 316 h 888"/>
                  <a:gd name="T62" fmla="*/ 1324 w 2104"/>
                  <a:gd name="T63" fmla="*/ 171 h 888"/>
                  <a:gd name="T64" fmla="*/ 1235 w 2104"/>
                  <a:gd name="T65" fmla="*/ 84 h 888"/>
                  <a:gd name="T66" fmla="*/ 1149 w 2104"/>
                  <a:gd name="T67" fmla="*/ 33 h 888"/>
                  <a:gd name="T68" fmla="*/ 1012 w 2104"/>
                  <a:gd name="T69" fmla="*/ 2 h 888"/>
                  <a:gd name="T70" fmla="*/ 801 w 2104"/>
                  <a:gd name="T71" fmla="*/ 19 h 888"/>
                  <a:gd name="T72" fmla="*/ 655 w 2104"/>
                  <a:gd name="T73" fmla="*/ 71 h 888"/>
                  <a:gd name="T74" fmla="*/ 552 w 2104"/>
                  <a:gd name="T75" fmla="*/ 146 h 888"/>
                  <a:gd name="T76" fmla="*/ 505 w 2104"/>
                  <a:gd name="T77" fmla="*/ 196 h 888"/>
                  <a:gd name="T78" fmla="*/ 418 w 2104"/>
                  <a:gd name="T79" fmla="*/ 358 h 888"/>
                  <a:gd name="T80" fmla="*/ 357 w 2104"/>
                  <a:gd name="T81" fmla="*/ 509 h 888"/>
                  <a:gd name="T82" fmla="*/ 320 w 2104"/>
                  <a:gd name="T83" fmla="*/ 599 h 888"/>
                  <a:gd name="T84" fmla="*/ 249 w 2104"/>
                  <a:gd name="T85" fmla="*/ 759 h 888"/>
                  <a:gd name="T86" fmla="*/ 197 w 2104"/>
                  <a:gd name="T87" fmla="*/ 823 h 888"/>
                  <a:gd name="T88" fmla="*/ 170 w 2104"/>
                  <a:gd name="T89" fmla="*/ 841 h 888"/>
                  <a:gd name="T90" fmla="*/ 113 w 2104"/>
                  <a:gd name="T91" fmla="*/ 841 h 888"/>
                  <a:gd name="T92" fmla="*/ 92 w 2104"/>
                  <a:gd name="T93" fmla="*/ 828 h 888"/>
                  <a:gd name="T94" fmla="*/ 10 w 2104"/>
                  <a:gd name="T95" fmla="*/ 743 h 888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w 2104"/>
                  <a:gd name="T145" fmla="*/ 0 h 888"/>
                  <a:gd name="T146" fmla="*/ 2104 w 2104"/>
                  <a:gd name="T147" fmla="*/ 888 h 888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T144" t="T145" r="T146" b="T147"/>
                <a:pathLst>
                  <a:path w="2104" h="888">
                    <a:moveTo>
                      <a:pt x="10" y="743"/>
                    </a:moveTo>
                    <a:lnTo>
                      <a:pt x="0" y="752"/>
                    </a:lnTo>
                    <a:lnTo>
                      <a:pt x="22" y="779"/>
                    </a:lnTo>
                    <a:lnTo>
                      <a:pt x="45" y="806"/>
                    </a:lnTo>
                    <a:lnTo>
                      <a:pt x="69" y="830"/>
                    </a:lnTo>
                    <a:lnTo>
                      <a:pt x="82" y="839"/>
                    </a:lnTo>
                    <a:lnTo>
                      <a:pt x="94" y="848"/>
                    </a:lnTo>
                    <a:lnTo>
                      <a:pt x="108" y="854"/>
                    </a:lnTo>
                    <a:lnTo>
                      <a:pt x="113" y="855"/>
                    </a:lnTo>
                    <a:lnTo>
                      <a:pt x="127" y="859"/>
                    </a:lnTo>
                    <a:lnTo>
                      <a:pt x="141" y="861"/>
                    </a:lnTo>
                    <a:lnTo>
                      <a:pt x="157" y="859"/>
                    </a:lnTo>
                    <a:lnTo>
                      <a:pt x="170" y="855"/>
                    </a:lnTo>
                    <a:lnTo>
                      <a:pt x="176" y="854"/>
                    </a:lnTo>
                    <a:lnTo>
                      <a:pt x="191" y="844"/>
                    </a:lnTo>
                    <a:lnTo>
                      <a:pt x="207" y="834"/>
                    </a:lnTo>
                    <a:lnTo>
                      <a:pt x="224" y="819"/>
                    </a:lnTo>
                    <a:lnTo>
                      <a:pt x="233" y="810"/>
                    </a:lnTo>
                    <a:lnTo>
                      <a:pt x="242" y="797"/>
                    </a:lnTo>
                    <a:lnTo>
                      <a:pt x="259" y="770"/>
                    </a:lnTo>
                    <a:lnTo>
                      <a:pt x="277" y="737"/>
                    </a:lnTo>
                    <a:lnTo>
                      <a:pt x="294" y="699"/>
                    </a:lnTo>
                    <a:lnTo>
                      <a:pt x="313" y="656"/>
                    </a:lnTo>
                    <a:lnTo>
                      <a:pt x="331" y="610"/>
                    </a:lnTo>
                    <a:lnTo>
                      <a:pt x="332" y="605"/>
                    </a:lnTo>
                    <a:lnTo>
                      <a:pt x="352" y="558"/>
                    </a:lnTo>
                    <a:lnTo>
                      <a:pt x="371" y="509"/>
                    </a:lnTo>
                    <a:lnTo>
                      <a:pt x="411" y="411"/>
                    </a:lnTo>
                    <a:lnTo>
                      <a:pt x="404" y="411"/>
                    </a:lnTo>
                    <a:lnTo>
                      <a:pt x="409" y="416"/>
                    </a:lnTo>
                    <a:lnTo>
                      <a:pt x="428" y="369"/>
                    </a:lnTo>
                    <a:lnTo>
                      <a:pt x="449" y="323"/>
                    </a:lnTo>
                    <a:lnTo>
                      <a:pt x="472" y="280"/>
                    </a:lnTo>
                    <a:lnTo>
                      <a:pt x="493" y="242"/>
                    </a:lnTo>
                    <a:lnTo>
                      <a:pt x="515" y="207"/>
                    </a:lnTo>
                    <a:lnTo>
                      <a:pt x="538" y="180"/>
                    </a:lnTo>
                    <a:lnTo>
                      <a:pt x="562" y="156"/>
                    </a:lnTo>
                    <a:lnTo>
                      <a:pt x="587" y="135"/>
                    </a:lnTo>
                    <a:lnTo>
                      <a:pt x="613" y="115"/>
                    </a:lnTo>
                    <a:lnTo>
                      <a:pt x="639" y="97"/>
                    </a:lnTo>
                    <a:lnTo>
                      <a:pt x="665" y="82"/>
                    </a:lnTo>
                    <a:lnTo>
                      <a:pt x="693" y="68"/>
                    </a:lnTo>
                    <a:lnTo>
                      <a:pt x="688" y="62"/>
                    </a:lnTo>
                    <a:lnTo>
                      <a:pt x="688" y="69"/>
                    </a:lnTo>
                    <a:lnTo>
                      <a:pt x="745" y="48"/>
                    </a:lnTo>
                    <a:lnTo>
                      <a:pt x="801" y="33"/>
                    </a:lnTo>
                    <a:lnTo>
                      <a:pt x="857" y="22"/>
                    </a:lnTo>
                    <a:lnTo>
                      <a:pt x="913" y="17"/>
                    </a:lnTo>
                    <a:lnTo>
                      <a:pt x="963" y="15"/>
                    </a:lnTo>
                    <a:lnTo>
                      <a:pt x="1012" y="17"/>
                    </a:lnTo>
                    <a:lnTo>
                      <a:pt x="1057" y="20"/>
                    </a:lnTo>
                    <a:lnTo>
                      <a:pt x="1101" y="31"/>
                    </a:lnTo>
                    <a:lnTo>
                      <a:pt x="1144" y="46"/>
                    </a:lnTo>
                    <a:lnTo>
                      <a:pt x="1144" y="38"/>
                    </a:lnTo>
                    <a:lnTo>
                      <a:pt x="1139" y="44"/>
                    </a:lnTo>
                    <a:lnTo>
                      <a:pt x="1160" y="53"/>
                    </a:lnTo>
                    <a:lnTo>
                      <a:pt x="1181" y="66"/>
                    </a:lnTo>
                    <a:lnTo>
                      <a:pt x="1203" y="78"/>
                    </a:lnTo>
                    <a:lnTo>
                      <a:pt x="1224" y="95"/>
                    </a:lnTo>
                    <a:lnTo>
                      <a:pt x="1245" y="113"/>
                    </a:lnTo>
                    <a:lnTo>
                      <a:pt x="1268" y="133"/>
                    </a:lnTo>
                    <a:lnTo>
                      <a:pt x="1291" y="155"/>
                    </a:lnTo>
                    <a:lnTo>
                      <a:pt x="1313" y="180"/>
                    </a:lnTo>
                    <a:lnTo>
                      <a:pt x="1336" y="209"/>
                    </a:lnTo>
                    <a:lnTo>
                      <a:pt x="1360" y="244"/>
                    </a:lnTo>
                    <a:lnTo>
                      <a:pt x="1383" y="284"/>
                    </a:lnTo>
                    <a:lnTo>
                      <a:pt x="1407" y="327"/>
                    </a:lnTo>
                    <a:lnTo>
                      <a:pt x="1432" y="374"/>
                    </a:lnTo>
                    <a:lnTo>
                      <a:pt x="1456" y="423"/>
                    </a:lnTo>
                    <a:lnTo>
                      <a:pt x="1505" y="523"/>
                    </a:lnTo>
                    <a:lnTo>
                      <a:pt x="1529" y="574"/>
                    </a:lnTo>
                    <a:lnTo>
                      <a:pt x="1554" y="623"/>
                    </a:lnTo>
                    <a:lnTo>
                      <a:pt x="1578" y="670"/>
                    </a:lnTo>
                    <a:lnTo>
                      <a:pt x="1602" y="714"/>
                    </a:lnTo>
                    <a:lnTo>
                      <a:pt x="1627" y="756"/>
                    </a:lnTo>
                    <a:lnTo>
                      <a:pt x="1651" y="790"/>
                    </a:lnTo>
                    <a:lnTo>
                      <a:pt x="1675" y="821"/>
                    </a:lnTo>
                    <a:lnTo>
                      <a:pt x="1702" y="844"/>
                    </a:lnTo>
                    <a:lnTo>
                      <a:pt x="1726" y="863"/>
                    </a:lnTo>
                    <a:lnTo>
                      <a:pt x="1752" y="874"/>
                    </a:lnTo>
                    <a:lnTo>
                      <a:pt x="1757" y="875"/>
                    </a:lnTo>
                    <a:lnTo>
                      <a:pt x="1785" y="884"/>
                    </a:lnTo>
                    <a:lnTo>
                      <a:pt x="1813" y="888"/>
                    </a:lnTo>
                    <a:lnTo>
                      <a:pt x="1843" y="888"/>
                    </a:lnTo>
                    <a:lnTo>
                      <a:pt x="1872" y="884"/>
                    </a:lnTo>
                    <a:lnTo>
                      <a:pt x="1900" y="879"/>
                    </a:lnTo>
                    <a:lnTo>
                      <a:pt x="1928" y="874"/>
                    </a:lnTo>
                    <a:lnTo>
                      <a:pt x="1982" y="855"/>
                    </a:lnTo>
                    <a:lnTo>
                      <a:pt x="2008" y="846"/>
                    </a:lnTo>
                    <a:lnTo>
                      <a:pt x="2031" y="835"/>
                    </a:lnTo>
                    <a:lnTo>
                      <a:pt x="2052" y="828"/>
                    </a:lnTo>
                    <a:lnTo>
                      <a:pt x="2071" y="821"/>
                    </a:lnTo>
                    <a:lnTo>
                      <a:pt x="2088" y="815"/>
                    </a:lnTo>
                    <a:lnTo>
                      <a:pt x="2104" y="812"/>
                    </a:lnTo>
                    <a:lnTo>
                      <a:pt x="2102" y="797"/>
                    </a:lnTo>
                    <a:lnTo>
                      <a:pt x="2088" y="801"/>
                    </a:lnTo>
                    <a:lnTo>
                      <a:pt x="2071" y="806"/>
                    </a:lnTo>
                    <a:lnTo>
                      <a:pt x="2052" y="814"/>
                    </a:lnTo>
                    <a:lnTo>
                      <a:pt x="2031" y="821"/>
                    </a:lnTo>
                    <a:lnTo>
                      <a:pt x="2008" y="832"/>
                    </a:lnTo>
                    <a:lnTo>
                      <a:pt x="1982" y="841"/>
                    </a:lnTo>
                    <a:lnTo>
                      <a:pt x="1928" y="859"/>
                    </a:lnTo>
                    <a:lnTo>
                      <a:pt x="1900" y="864"/>
                    </a:lnTo>
                    <a:lnTo>
                      <a:pt x="1872" y="870"/>
                    </a:lnTo>
                    <a:lnTo>
                      <a:pt x="1843" y="874"/>
                    </a:lnTo>
                    <a:lnTo>
                      <a:pt x="1813" y="874"/>
                    </a:lnTo>
                    <a:lnTo>
                      <a:pt x="1785" y="870"/>
                    </a:lnTo>
                    <a:lnTo>
                      <a:pt x="1757" y="861"/>
                    </a:lnTo>
                    <a:lnTo>
                      <a:pt x="1757" y="868"/>
                    </a:lnTo>
                    <a:lnTo>
                      <a:pt x="1763" y="863"/>
                    </a:lnTo>
                    <a:lnTo>
                      <a:pt x="1736" y="852"/>
                    </a:lnTo>
                    <a:lnTo>
                      <a:pt x="1710" y="834"/>
                    </a:lnTo>
                    <a:lnTo>
                      <a:pt x="1686" y="810"/>
                    </a:lnTo>
                    <a:lnTo>
                      <a:pt x="1662" y="779"/>
                    </a:lnTo>
                    <a:lnTo>
                      <a:pt x="1637" y="745"/>
                    </a:lnTo>
                    <a:lnTo>
                      <a:pt x="1613" y="703"/>
                    </a:lnTo>
                    <a:lnTo>
                      <a:pt x="1588" y="659"/>
                    </a:lnTo>
                    <a:lnTo>
                      <a:pt x="1564" y="612"/>
                    </a:lnTo>
                    <a:lnTo>
                      <a:pt x="1540" y="563"/>
                    </a:lnTo>
                    <a:lnTo>
                      <a:pt x="1515" y="512"/>
                    </a:lnTo>
                    <a:lnTo>
                      <a:pt x="1466" y="412"/>
                    </a:lnTo>
                    <a:lnTo>
                      <a:pt x="1442" y="363"/>
                    </a:lnTo>
                    <a:lnTo>
                      <a:pt x="1418" y="316"/>
                    </a:lnTo>
                    <a:lnTo>
                      <a:pt x="1393" y="273"/>
                    </a:lnTo>
                    <a:lnTo>
                      <a:pt x="1371" y="233"/>
                    </a:lnTo>
                    <a:lnTo>
                      <a:pt x="1346" y="198"/>
                    </a:lnTo>
                    <a:lnTo>
                      <a:pt x="1324" y="171"/>
                    </a:lnTo>
                    <a:lnTo>
                      <a:pt x="1301" y="144"/>
                    </a:lnTo>
                    <a:lnTo>
                      <a:pt x="1278" y="122"/>
                    </a:lnTo>
                    <a:lnTo>
                      <a:pt x="1256" y="102"/>
                    </a:lnTo>
                    <a:lnTo>
                      <a:pt x="1235" y="84"/>
                    </a:lnTo>
                    <a:lnTo>
                      <a:pt x="1214" y="68"/>
                    </a:lnTo>
                    <a:lnTo>
                      <a:pt x="1191" y="55"/>
                    </a:lnTo>
                    <a:lnTo>
                      <a:pt x="1170" y="42"/>
                    </a:lnTo>
                    <a:lnTo>
                      <a:pt x="1149" y="33"/>
                    </a:lnTo>
                    <a:lnTo>
                      <a:pt x="1144" y="31"/>
                    </a:lnTo>
                    <a:lnTo>
                      <a:pt x="1101" y="17"/>
                    </a:lnTo>
                    <a:lnTo>
                      <a:pt x="1057" y="6"/>
                    </a:lnTo>
                    <a:lnTo>
                      <a:pt x="1012" y="2"/>
                    </a:lnTo>
                    <a:lnTo>
                      <a:pt x="963" y="0"/>
                    </a:lnTo>
                    <a:lnTo>
                      <a:pt x="913" y="2"/>
                    </a:lnTo>
                    <a:lnTo>
                      <a:pt x="857" y="8"/>
                    </a:lnTo>
                    <a:lnTo>
                      <a:pt x="801" y="19"/>
                    </a:lnTo>
                    <a:lnTo>
                      <a:pt x="745" y="33"/>
                    </a:lnTo>
                    <a:lnTo>
                      <a:pt x="688" y="55"/>
                    </a:lnTo>
                    <a:lnTo>
                      <a:pt x="683" y="57"/>
                    </a:lnTo>
                    <a:lnTo>
                      <a:pt x="655" y="71"/>
                    </a:lnTo>
                    <a:lnTo>
                      <a:pt x="629" y="86"/>
                    </a:lnTo>
                    <a:lnTo>
                      <a:pt x="602" y="104"/>
                    </a:lnTo>
                    <a:lnTo>
                      <a:pt x="576" y="124"/>
                    </a:lnTo>
                    <a:lnTo>
                      <a:pt x="552" y="146"/>
                    </a:lnTo>
                    <a:lnTo>
                      <a:pt x="528" y="171"/>
                    </a:lnTo>
                    <a:lnTo>
                      <a:pt x="533" y="175"/>
                    </a:lnTo>
                    <a:lnTo>
                      <a:pt x="528" y="169"/>
                    </a:lnTo>
                    <a:lnTo>
                      <a:pt x="505" y="196"/>
                    </a:lnTo>
                    <a:lnTo>
                      <a:pt x="482" y="231"/>
                    </a:lnTo>
                    <a:lnTo>
                      <a:pt x="461" y="269"/>
                    </a:lnTo>
                    <a:lnTo>
                      <a:pt x="439" y="313"/>
                    </a:lnTo>
                    <a:lnTo>
                      <a:pt x="418" y="358"/>
                    </a:lnTo>
                    <a:lnTo>
                      <a:pt x="399" y="405"/>
                    </a:lnTo>
                    <a:lnTo>
                      <a:pt x="397" y="411"/>
                    </a:lnTo>
                    <a:lnTo>
                      <a:pt x="357" y="509"/>
                    </a:lnTo>
                    <a:lnTo>
                      <a:pt x="338" y="558"/>
                    </a:lnTo>
                    <a:lnTo>
                      <a:pt x="319" y="605"/>
                    </a:lnTo>
                    <a:lnTo>
                      <a:pt x="325" y="605"/>
                    </a:lnTo>
                    <a:lnTo>
                      <a:pt x="320" y="599"/>
                    </a:lnTo>
                    <a:lnTo>
                      <a:pt x="303" y="645"/>
                    </a:lnTo>
                    <a:lnTo>
                      <a:pt x="284" y="688"/>
                    </a:lnTo>
                    <a:lnTo>
                      <a:pt x="266" y="726"/>
                    </a:lnTo>
                    <a:lnTo>
                      <a:pt x="249" y="759"/>
                    </a:lnTo>
                    <a:lnTo>
                      <a:pt x="231" y="786"/>
                    </a:lnTo>
                    <a:lnTo>
                      <a:pt x="223" y="799"/>
                    </a:lnTo>
                    <a:lnTo>
                      <a:pt x="216" y="808"/>
                    </a:lnTo>
                    <a:lnTo>
                      <a:pt x="197" y="823"/>
                    </a:lnTo>
                    <a:lnTo>
                      <a:pt x="181" y="834"/>
                    </a:lnTo>
                    <a:lnTo>
                      <a:pt x="165" y="843"/>
                    </a:lnTo>
                    <a:lnTo>
                      <a:pt x="170" y="848"/>
                    </a:lnTo>
                    <a:lnTo>
                      <a:pt x="170" y="841"/>
                    </a:lnTo>
                    <a:lnTo>
                      <a:pt x="157" y="844"/>
                    </a:lnTo>
                    <a:lnTo>
                      <a:pt x="141" y="846"/>
                    </a:lnTo>
                    <a:lnTo>
                      <a:pt x="127" y="844"/>
                    </a:lnTo>
                    <a:lnTo>
                      <a:pt x="113" y="841"/>
                    </a:lnTo>
                    <a:lnTo>
                      <a:pt x="113" y="848"/>
                    </a:lnTo>
                    <a:lnTo>
                      <a:pt x="118" y="843"/>
                    </a:lnTo>
                    <a:lnTo>
                      <a:pt x="104" y="837"/>
                    </a:lnTo>
                    <a:lnTo>
                      <a:pt x="92" y="828"/>
                    </a:lnTo>
                    <a:lnTo>
                      <a:pt x="80" y="819"/>
                    </a:lnTo>
                    <a:lnTo>
                      <a:pt x="55" y="795"/>
                    </a:lnTo>
                    <a:lnTo>
                      <a:pt x="33" y="768"/>
                    </a:lnTo>
                    <a:lnTo>
                      <a:pt x="10" y="743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</p:grpSp>
        <p:grpSp>
          <p:nvGrpSpPr>
            <p:cNvPr id="71" name="Group 71"/>
            <p:cNvGrpSpPr>
              <a:grpSpLocks/>
            </p:cNvGrpSpPr>
            <p:nvPr/>
          </p:nvGrpSpPr>
          <p:grpSpPr bwMode="auto">
            <a:xfrm>
              <a:off x="3309" y="3137"/>
              <a:ext cx="1886" cy="895"/>
              <a:chOff x="3309" y="2418"/>
              <a:chExt cx="1886" cy="895"/>
            </a:xfrm>
          </p:grpSpPr>
          <p:sp>
            <p:nvSpPr>
              <p:cNvPr id="134" name="Freeform 72"/>
              <p:cNvSpPr>
                <a:spLocks/>
              </p:cNvSpPr>
              <p:nvPr/>
            </p:nvSpPr>
            <p:spPr bwMode="auto">
              <a:xfrm>
                <a:off x="3312" y="2424"/>
                <a:ext cx="1881" cy="884"/>
              </a:xfrm>
              <a:custGeom>
                <a:avLst/>
                <a:gdLst>
                  <a:gd name="T0" fmla="*/ 19 w 1881"/>
                  <a:gd name="T1" fmla="*/ 777 h 884"/>
                  <a:gd name="T2" fmla="*/ 63 w 1881"/>
                  <a:gd name="T3" fmla="*/ 827 h 884"/>
                  <a:gd name="T4" fmla="*/ 85 w 1881"/>
                  <a:gd name="T5" fmla="*/ 846 h 884"/>
                  <a:gd name="T6" fmla="*/ 110 w 1881"/>
                  <a:gd name="T7" fmla="*/ 856 h 884"/>
                  <a:gd name="T8" fmla="*/ 136 w 1881"/>
                  <a:gd name="T9" fmla="*/ 856 h 884"/>
                  <a:gd name="T10" fmla="*/ 164 w 1881"/>
                  <a:gd name="T11" fmla="*/ 844 h 884"/>
                  <a:gd name="T12" fmla="*/ 193 w 1881"/>
                  <a:gd name="T13" fmla="*/ 817 h 884"/>
                  <a:gd name="T14" fmla="*/ 209 w 1881"/>
                  <a:gd name="T15" fmla="*/ 795 h 884"/>
                  <a:gd name="T16" fmla="*/ 239 w 1881"/>
                  <a:gd name="T17" fmla="*/ 733 h 884"/>
                  <a:gd name="T18" fmla="*/ 272 w 1881"/>
                  <a:gd name="T19" fmla="*/ 653 h 884"/>
                  <a:gd name="T20" fmla="*/ 305 w 1881"/>
                  <a:gd name="T21" fmla="*/ 559 h 884"/>
                  <a:gd name="T22" fmla="*/ 357 w 1881"/>
                  <a:gd name="T23" fmla="*/ 408 h 884"/>
                  <a:gd name="T24" fmla="*/ 394 w 1881"/>
                  <a:gd name="T25" fmla="*/ 314 h 884"/>
                  <a:gd name="T26" fmla="*/ 434 w 1881"/>
                  <a:gd name="T27" fmla="*/ 232 h 884"/>
                  <a:gd name="T28" fmla="*/ 474 w 1881"/>
                  <a:gd name="T29" fmla="*/ 169 h 884"/>
                  <a:gd name="T30" fmla="*/ 517 w 1881"/>
                  <a:gd name="T31" fmla="*/ 123 h 884"/>
                  <a:gd name="T32" fmla="*/ 564 w 1881"/>
                  <a:gd name="T33" fmla="*/ 85 h 884"/>
                  <a:gd name="T34" fmla="*/ 613 w 1881"/>
                  <a:gd name="T35" fmla="*/ 56 h 884"/>
                  <a:gd name="T36" fmla="*/ 714 w 1881"/>
                  <a:gd name="T37" fmla="*/ 18 h 884"/>
                  <a:gd name="T38" fmla="*/ 813 w 1881"/>
                  <a:gd name="T39" fmla="*/ 2 h 884"/>
                  <a:gd name="T40" fmla="*/ 902 w 1881"/>
                  <a:gd name="T41" fmla="*/ 2 h 884"/>
                  <a:gd name="T42" fmla="*/ 982 w 1881"/>
                  <a:gd name="T43" fmla="*/ 16 h 884"/>
                  <a:gd name="T44" fmla="*/ 1040 w 1881"/>
                  <a:gd name="T45" fmla="*/ 40 h 884"/>
                  <a:gd name="T46" fmla="*/ 1078 w 1881"/>
                  <a:gd name="T47" fmla="*/ 65 h 884"/>
                  <a:gd name="T48" fmla="*/ 1117 w 1881"/>
                  <a:gd name="T49" fmla="*/ 100 h 884"/>
                  <a:gd name="T50" fmla="*/ 1157 w 1881"/>
                  <a:gd name="T51" fmla="*/ 143 h 884"/>
                  <a:gd name="T52" fmla="*/ 1198 w 1881"/>
                  <a:gd name="T53" fmla="*/ 199 h 884"/>
                  <a:gd name="T54" fmla="*/ 1240 w 1881"/>
                  <a:gd name="T55" fmla="*/ 274 h 884"/>
                  <a:gd name="T56" fmla="*/ 1284 w 1881"/>
                  <a:gd name="T57" fmla="*/ 366 h 884"/>
                  <a:gd name="T58" fmla="*/ 1350 w 1881"/>
                  <a:gd name="T59" fmla="*/ 517 h 884"/>
                  <a:gd name="T60" fmla="*/ 1394 w 1881"/>
                  <a:gd name="T61" fmla="*/ 619 h 884"/>
                  <a:gd name="T62" fmla="*/ 1437 w 1881"/>
                  <a:gd name="T63" fmla="*/ 709 h 884"/>
                  <a:gd name="T64" fmla="*/ 1482 w 1881"/>
                  <a:gd name="T65" fmla="*/ 788 h 884"/>
                  <a:gd name="T66" fmla="*/ 1526 w 1881"/>
                  <a:gd name="T67" fmla="*/ 842 h 884"/>
                  <a:gd name="T68" fmla="*/ 1573 w 1881"/>
                  <a:gd name="T69" fmla="*/ 873 h 884"/>
                  <a:gd name="T70" fmla="*/ 1623 w 1881"/>
                  <a:gd name="T71" fmla="*/ 884 h 884"/>
                  <a:gd name="T72" fmla="*/ 1674 w 1881"/>
                  <a:gd name="T73" fmla="*/ 882 h 884"/>
                  <a:gd name="T74" fmla="*/ 1726 w 1881"/>
                  <a:gd name="T75" fmla="*/ 869 h 884"/>
                  <a:gd name="T76" fmla="*/ 1817 w 1881"/>
                  <a:gd name="T77" fmla="*/ 833 h 884"/>
                  <a:gd name="T78" fmla="*/ 1853 w 1881"/>
                  <a:gd name="T79" fmla="*/ 817 h 884"/>
                  <a:gd name="T80" fmla="*/ 1881 w 1881"/>
                  <a:gd name="T81" fmla="*/ 807 h 884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881"/>
                  <a:gd name="T124" fmla="*/ 0 h 884"/>
                  <a:gd name="T125" fmla="*/ 1881 w 1881"/>
                  <a:gd name="T126" fmla="*/ 884 h 884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881" h="884">
                    <a:moveTo>
                      <a:pt x="0" y="749"/>
                    </a:moveTo>
                    <a:lnTo>
                      <a:pt x="19" y="777"/>
                    </a:lnTo>
                    <a:lnTo>
                      <a:pt x="40" y="804"/>
                    </a:lnTo>
                    <a:lnTo>
                      <a:pt x="63" y="827"/>
                    </a:lnTo>
                    <a:lnTo>
                      <a:pt x="73" y="838"/>
                    </a:lnTo>
                    <a:lnTo>
                      <a:pt x="85" y="846"/>
                    </a:lnTo>
                    <a:lnTo>
                      <a:pt x="98" y="851"/>
                    </a:lnTo>
                    <a:lnTo>
                      <a:pt x="110" y="856"/>
                    </a:lnTo>
                    <a:lnTo>
                      <a:pt x="124" y="856"/>
                    </a:lnTo>
                    <a:lnTo>
                      <a:pt x="136" y="856"/>
                    </a:lnTo>
                    <a:lnTo>
                      <a:pt x="150" y="851"/>
                    </a:lnTo>
                    <a:lnTo>
                      <a:pt x="164" y="844"/>
                    </a:lnTo>
                    <a:lnTo>
                      <a:pt x="178" y="831"/>
                    </a:lnTo>
                    <a:lnTo>
                      <a:pt x="193" y="817"/>
                    </a:lnTo>
                    <a:lnTo>
                      <a:pt x="200" y="807"/>
                    </a:lnTo>
                    <a:lnTo>
                      <a:pt x="209" y="795"/>
                    </a:lnTo>
                    <a:lnTo>
                      <a:pt x="225" y="768"/>
                    </a:lnTo>
                    <a:lnTo>
                      <a:pt x="239" y="733"/>
                    </a:lnTo>
                    <a:lnTo>
                      <a:pt x="256" y="695"/>
                    </a:lnTo>
                    <a:lnTo>
                      <a:pt x="272" y="653"/>
                    </a:lnTo>
                    <a:lnTo>
                      <a:pt x="287" y="606"/>
                    </a:lnTo>
                    <a:lnTo>
                      <a:pt x="305" y="559"/>
                    </a:lnTo>
                    <a:lnTo>
                      <a:pt x="322" y="508"/>
                    </a:lnTo>
                    <a:lnTo>
                      <a:pt x="357" y="408"/>
                    </a:lnTo>
                    <a:lnTo>
                      <a:pt x="376" y="359"/>
                    </a:lnTo>
                    <a:lnTo>
                      <a:pt x="394" y="314"/>
                    </a:lnTo>
                    <a:lnTo>
                      <a:pt x="413" y="270"/>
                    </a:lnTo>
                    <a:lnTo>
                      <a:pt x="434" y="232"/>
                    </a:lnTo>
                    <a:lnTo>
                      <a:pt x="453" y="198"/>
                    </a:lnTo>
                    <a:lnTo>
                      <a:pt x="474" y="169"/>
                    </a:lnTo>
                    <a:lnTo>
                      <a:pt x="495" y="145"/>
                    </a:lnTo>
                    <a:lnTo>
                      <a:pt x="517" y="123"/>
                    </a:lnTo>
                    <a:lnTo>
                      <a:pt x="540" y="103"/>
                    </a:lnTo>
                    <a:lnTo>
                      <a:pt x="564" y="85"/>
                    </a:lnTo>
                    <a:lnTo>
                      <a:pt x="589" y="70"/>
                    </a:lnTo>
                    <a:lnTo>
                      <a:pt x="613" y="56"/>
                    </a:lnTo>
                    <a:lnTo>
                      <a:pt x="664" y="34"/>
                    </a:lnTo>
                    <a:lnTo>
                      <a:pt x="714" y="18"/>
                    </a:lnTo>
                    <a:lnTo>
                      <a:pt x="765" y="7"/>
                    </a:lnTo>
                    <a:lnTo>
                      <a:pt x="813" y="2"/>
                    </a:lnTo>
                    <a:lnTo>
                      <a:pt x="859" y="0"/>
                    </a:lnTo>
                    <a:lnTo>
                      <a:pt x="902" y="2"/>
                    </a:lnTo>
                    <a:lnTo>
                      <a:pt x="942" y="5"/>
                    </a:lnTo>
                    <a:lnTo>
                      <a:pt x="982" y="16"/>
                    </a:lnTo>
                    <a:lnTo>
                      <a:pt x="1021" y="31"/>
                    </a:lnTo>
                    <a:lnTo>
                      <a:pt x="1040" y="40"/>
                    </a:lnTo>
                    <a:lnTo>
                      <a:pt x="1059" y="52"/>
                    </a:lnTo>
                    <a:lnTo>
                      <a:pt x="1078" y="65"/>
                    </a:lnTo>
                    <a:lnTo>
                      <a:pt x="1097" y="81"/>
                    </a:lnTo>
                    <a:lnTo>
                      <a:pt x="1117" y="100"/>
                    </a:lnTo>
                    <a:lnTo>
                      <a:pt x="1137" y="120"/>
                    </a:lnTo>
                    <a:lnTo>
                      <a:pt x="1157" y="143"/>
                    </a:lnTo>
                    <a:lnTo>
                      <a:pt x="1178" y="169"/>
                    </a:lnTo>
                    <a:lnTo>
                      <a:pt x="1198" y="199"/>
                    </a:lnTo>
                    <a:lnTo>
                      <a:pt x="1219" y="234"/>
                    </a:lnTo>
                    <a:lnTo>
                      <a:pt x="1240" y="274"/>
                    </a:lnTo>
                    <a:lnTo>
                      <a:pt x="1263" y="319"/>
                    </a:lnTo>
                    <a:lnTo>
                      <a:pt x="1284" y="366"/>
                    </a:lnTo>
                    <a:lnTo>
                      <a:pt x="1306" y="415"/>
                    </a:lnTo>
                    <a:lnTo>
                      <a:pt x="1350" y="517"/>
                    </a:lnTo>
                    <a:lnTo>
                      <a:pt x="1371" y="568"/>
                    </a:lnTo>
                    <a:lnTo>
                      <a:pt x="1394" y="619"/>
                    </a:lnTo>
                    <a:lnTo>
                      <a:pt x="1414" y="666"/>
                    </a:lnTo>
                    <a:lnTo>
                      <a:pt x="1437" y="709"/>
                    </a:lnTo>
                    <a:lnTo>
                      <a:pt x="1460" y="751"/>
                    </a:lnTo>
                    <a:lnTo>
                      <a:pt x="1482" y="788"/>
                    </a:lnTo>
                    <a:lnTo>
                      <a:pt x="1503" y="818"/>
                    </a:lnTo>
                    <a:lnTo>
                      <a:pt x="1526" y="842"/>
                    </a:lnTo>
                    <a:lnTo>
                      <a:pt x="1549" y="860"/>
                    </a:lnTo>
                    <a:lnTo>
                      <a:pt x="1573" y="873"/>
                    </a:lnTo>
                    <a:lnTo>
                      <a:pt x="1597" y="880"/>
                    </a:lnTo>
                    <a:lnTo>
                      <a:pt x="1623" y="884"/>
                    </a:lnTo>
                    <a:lnTo>
                      <a:pt x="1650" y="884"/>
                    </a:lnTo>
                    <a:lnTo>
                      <a:pt x="1674" y="882"/>
                    </a:lnTo>
                    <a:lnTo>
                      <a:pt x="1700" y="876"/>
                    </a:lnTo>
                    <a:lnTo>
                      <a:pt x="1726" y="869"/>
                    </a:lnTo>
                    <a:lnTo>
                      <a:pt x="1773" y="851"/>
                    </a:lnTo>
                    <a:lnTo>
                      <a:pt x="1817" y="833"/>
                    </a:lnTo>
                    <a:lnTo>
                      <a:pt x="1836" y="824"/>
                    </a:lnTo>
                    <a:lnTo>
                      <a:pt x="1853" y="817"/>
                    </a:lnTo>
                    <a:lnTo>
                      <a:pt x="1869" y="811"/>
                    </a:lnTo>
                    <a:lnTo>
                      <a:pt x="1881" y="807"/>
                    </a:lnTo>
                    <a:lnTo>
                      <a:pt x="0" y="749"/>
                    </a:lnTo>
                    <a:close/>
                  </a:path>
                </a:pathLst>
              </a:custGeom>
              <a:solidFill>
                <a:srgbClr val="96969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35" name="Freeform 73"/>
              <p:cNvSpPr>
                <a:spLocks/>
              </p:cNvSpPr>
              <p:nvPr/>
            </p:nvSpPr>
            <p:spPr bwMode="auto">
              <a:xfrm>
                <a:off x="3309" y="2418"/>
                <a:ext cx="1886" cy="895"/>
              </a:xfrm>
              <a:custGeom>
                <a:avLst/>
                <a:gdLst>
                  <a:gd name="T0" fmla="*/ 40 w 1886"/>
                  <a:gd name="T1" fmla="*/ 813 h 895"/>
                  <a:gd name="T2" fmla="*/ 87 w 1886"/>
                  <a:gd name="T3" fmla="*/ 857 h 895"/>
                  <a:gd name="T4" fmla="*/ 125 w 1886"/>
                  <a:gd name="T5" fmla="*/ 868 h 895"/>
                  <a:gd name="T6" fmla="*/ 155 w 1886"/>
                  <a:gd name="T7" fmla="*/ 862 h 895"/>
                  <a:gd name="T8" fmla="*/ 200 w 1886"/>
                  <a:gd name="T9" fmla="*/ 826 h 895"/>
                  <a:gd name="T10" fmla="*/ 233 w 1886"/>
                  <a:gd name="T11" fmla="*/ 775 h 895"/>
                  <a:gd name="T12" fmla="*/ 296 w 1886"/>
                  <a:gd name="T13" fmla="*/ 614 h 895"/>
                  <a:gd name="T14" fmla="*/ 384 w 1886"/>
                  <a:gd name="T15" fmla="*/ 367 h 895"/>
                  <a:gd name="T16" fmla="*/ 421 w 1886"/>
                  <a:gd name="T17" fmla="*/ 280 h 895"/>
                  <a:gd name="T18" fmla="*/ 503 w 1886"/>
                  <a:gd name="T19" fmla="*/ 153 h 895"/>
                  <a:gd name="T20" fmla="*/ 546 w 1886"/>
                  <a:gd name="T21" fmla="*/ 113 h 895"/>
                  <a:gd name="T22" fmla="*/ 616 w 1886"/>
                  <a:gd name="T23" fmla="*/ 62 h 895"/>
                  <a:gd name="T24" fmla="*/ 768 w 1886"/>
                  <a:gd name="T25" fmla="*/ 18 h 895"/>
                  <a:gd name="T26" fmla="*/ 862 w 1886"/>
                  <a:gd name="T27" fmla="*/ 11 h 895"/>
                  <a:gd name="T28" fmla="*/ 1024 w 1886"/>
                  <a:gd name="T29" fmla="*/ 42 h 895"/>
                  <a:gd name="T30" fmla="*/ 1059 w 1886"/>
                  <a:gd name="T31" fmla="*/ 62 h 895"/>
                  <a:gd name="T32" fmla="*/ 1137 w 1886"/>
                  <a:gd name="T33" fmla="*/ 131 h 895"/>
                  <a:gd name="T34" fmla="*/ 1177 w 1886"/>
                  <a:gd name="T35" fmla="*/ 178 h 895"/>
                  <a:gd name="T36" fmla="*/ 1261 w 1886"/>
                  <a:gd name="T37" fmla="*/ 327 h 895"/>
                  <a:gd name="T38" fmla="*/ 1304 w 1886"/>
                  <a:gd name="T39" fmla="*/ 423 h 895"/>
                  <a:gd name="T40" fmla="*/ 1412 w 1886"/>
                  <a:gd name="T41" fmla="*/ 672 h 895"/>
                  <a:gd name="T42" fmla="*/ 1480 w 1886"/>
                  <a:gd name="T43" fmla="*/ 795 h 895"/>
                  <a:gd name="T44" fmla="*/ 1527 w 1886"/>
                  <a:gd name="T45" fmla="*/ 853 h 895"/>
                  <a:gd name="T46" fmla="*/ 1600 w 1886"/>
                  <a:gd name="T47" fmla="*/ 892 h 895"/>
                  <a:gd name="T48" fmla="*/ 1679 w 1886"/>
                  <a:gd name="T49" fmla="*/ 893 h 895"/>
                  <a:gd name="T50" fmla="*/ 1822 w 1886"/>
                  <a:gd name="T51" fmla="*/ 844 h 895"/>
                  <a:gd name="T52" fmla="*/ 1886 w 1886"/>
                  <a:gd name="T53" fmla="*/ 819 h 895"/>
                  <a:gd name="T54" fmla="*/ 1839 w 1886"/>
                  <a:gd name="T55" fmla="*/ 824 h 895"/>
                  <a:gd name="T56" fmla="*/ 1703 w 1886"/>
                  <a:gd name="T57" fmla="*/ 877 h 895"/>
                  <a:gd name="T58" fmla="*/ 1653 w 1886"/>
                  <a:gd name="T59" fmla="*/ 884 h 895"/>
                  <a:gd name="T60" fmla="*/ 1576 w 1886"/>
                  <a:gd name="T61" fmla="*/ 879 h 895"/>
                  <a:gd name="T62" fmla="*/ 1529 w 1886"/>
                  <a:gd name="T63" fmla="*/ 848 h 895"/>
                  <a:gd name="T64" fmla="*/ 1512 w 1886"/>
                  <a:gd name="T65" fmla="*/ 821 h 895"/>
                  <a:gd name="T66" fmla="*/ 1423 w 1886"/>
                  <a:gd name="T67" fmla="*/ 668 h 895"/>
                  <a:gd name="T68" fmla="*/ 1379 w 1886"/>
                  <a:gd name="T69" fmla="*/ 574 h 895"/>
                  <a:gd name="T70" fmla="*/ 1271 w 1886"/>
                  <a:gd name="T71" fmla="*/ 323 h 895"/>
                  <a:gd name="T72" fmla="*/ 1207 w 1886"/>
                  <a:gd name="T73" fmla="*/ 202 h 895"/>
                  <a:gd name="T74" fmla="*/ 1142 w 1886"/>
                  <a:gd name="T75" fmla="*/ 122 h 895"/>
                  <a:gd name="T76" fmla="*/ 1064 w 1886"/>
                  <a:gd name="T77" fmla="*/ 53 h 895"/>
                  <a:gd name="T78" fmla="*/ 985 w 1886"/>
                  <a:gd name="T79" fmla="*/ 17 h 895"/>
                  <a:gd name="T80" fmla="*/ 816 w 1886"/>
                  <a:gd name="T81" fmla="*/ 2 h 895"/>
                  <a:gd name="T82" fmla="*/ 667 w 1886"/>
                  <a:gd name="T83" fmla="*/ 35 h 895"/>
                  <a:gd name="T84" fmla="*/ 566 w 1886"/>
                  <a:gd name="T85" fmla="*/ 87 h 895"/>
                  <a:gd name="T86" fmla="*/ 494 w 1886"/>
                  <a:gd name="T87" fmla="*/ 147 h 895"/>
                  <a:gd name="T88" fmla="*/ 412 w 1886"/>
                  <a:gd name="T89" fmla="*/ 274 h 895"/>
                  <a:gd name="T90" fmla="*/ 355 w 1886"/>
                  <a:gd name="T91" fmla="*/ 414 h 895"/>
                  <a:gd name="T92" fmla="*/ 270 w 1886"/>
                  <a:gd name="T93" fmla="*/ 657 h 895"/>
                  <a:gd name="T94" fmla="*/ 228 w 1886"/>
                  <a:gd name="T95" fmla="*/ 774 h 895"/>
                  <a:gd name="T96" fmla="*/ 193 w 1886"/>
                  <a:gd name="T97" fmla="*/ 819 h 895"/>
                  <a:gd name="T98" fmla="*/ 163 w 1886"/>
                  <a:gd name="T99" fmla="*/ 844 h 895"/>
                  <a:gd name="T100" fmla="*/ 139 w 1886"/>
                  <a:gd name="T101" fmla="*/ 857 h 895"/>
                  <a:gd name="T102" fmla="*/ 114 w 1886"/>
                  <a:gd name="T103" fmla="*/ 857 h 895"/>
                  <a:gd name="T104" fmla="*/ 92 w 1886"/>
                  <a:gd name="T105" fmla="*/ 848 h 895"/>
                  <a:gd name="T106" fmla="*/ 69 w 1886"/>
                  <a:gd name="T107" fmla="*/ 832 h 895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w 1886"/>
                  <a:gd name="T163" fmla="*/ 0 h 895"/>
                  <a:gd name="T164" fmla="*/ 1886 w 1886"/>
                  <a:gd name="T165" fmla="*/ 895 h 895"/>
                </a:gdLst>
                <a:ahLst/>
                <a:cxnLst>
                  <a:cxn ang="T108">
                    <a:pos x="T0" y="T1"/>
                  </a:cxn>
                  <a:cxn ang="T109">
                    <a:pos x="T2" y="T3"/>
                  </a:cxn>
                  <a:cxn ang="T110">
                    <a:pos x="T4" y="T5"/>
                  </a:cxn>
                  <a:cxn ang="T111">
                    <a:pos x="T6" y="T7"/>
                  </a:cxn>
                  <a:cxn ang="T112">
                    <a:pos x="T8" y="T9"/>
                  </a:cxn>
                  <a:cxn ang="T113">
                    <a:pos x="T10" y="T11"/>
                  </a:cxn>
                  <a:cxn ang="T114">
                    <a:pos x="T12" y="T13"/>
                  </a:cxn>
                  <a:cxn ang="T115">
                    <a:pos x="T14" y="T15"/>
                  </a:cxn>
                  <a:cxn ang="T116">
                    <a:pos x="T16" y="T17"/>
                  </a:cxn>
                  <a:cxn ang="T117">
                    <a:pos x="T18" y="T19"/>
                  </a:cxn>
                  <a:cxn ang="T118">
                    <a:pos x="T20" y="T21"/>
                  </a:cxn>
                  <a:cxn ang="T119">
                    <a:pos x="T22" y="T23"/>
                  </a:cxn>
                  <a:cxn ang="T120">
                    <a:pos x="T24" y="T25"/>
                  </a:cxn>
                  <a:cxn ang="T121">
                    <a:pos x="T26" y="T27"/>
                  </a:cxn>
                  <a:cxn ang="T122">
                    <a:pos x="T28" y="T29"/>
                  </a:cxn>
                  <a:cxn ang="T123">
                    <a:pos x="T30" y="T31"/>
                  </a:cxn>
                  <a:cxn ang="T124">
                    <a:pos x="T32" y="T33"/>
                  </a:cxn>
                  <a:cxn ang="T125">
                    <a:pos x="T34" y="T35"/>
                  </a:cxn>
                  <a:cxn ang="T126">
                    <a:pos x="T36" y="T37"/>
                  </a:cxn>
                  <a:cxn ang="T127">
                    <a:pos x="T38" y="T39"/>
                  </a:cxn>
                  <a:cxn ang="T128">
                    <a:pos x="T40" y="T41"/>
                  </a:cxn>
                  <a:cxn ang="T129">
                    <a:pos x="T42" y="T43"/>
                  </a:cxn>
                  <a:cxn ang="T130">
                    <a:pos x="T44" y="T45"/>
                  </a:cxn>
                  <a:cxn ang="T131">
                    <a:pos x="T46" y="T47"/>
                  </a:cxn>
                  <a:cxn ang="T132">
                    <a:pos x="T48" y="T49"/>
                  </a:cxn>
                  <a:cxn ang="T133">
                    <a:pos x="T50" y="T51"/>
                  </a:cxn>
                  <a:cxn ang="T134">
                    <a:pos x="T52" y="T53"/>
                  </a:cxn>
                  <a:cxn ang="T135">
                    <a:pos x="T54" y="T55"/>
                  </a:cxn>
                  <a:cxn ang="T136">
                    <a:pos x="T56" y="T57"/>
                  </a:cxn>
                  <a:cxn ang="T137">
                    <a:pos x="T58" y="T59"/>
                  </a:cxn>
                  <a:cxn ang="T138">
                    <a:pos x="T60" y="T61"/>
                  </a:cxn>
                  <a:cxn ang="T139">
                    <a:pos x="T62" y="T63"/>
                  </a:cxn>
                  <a:cxn ang="T140">
                    <a:pos x="T64" y="T65"/>
                  </a:cxn>
                  <a:cxn ang="T141">
                    <a:pos x="T66" y="T67"/>
                  </a:cxn>
                  <a:cxn ang="T142">
                    <a:pos x="T68" y="T69"/>
                  </a:cxn>
                  <a:cxn ang="T143">
                    <a:pos x="T70" y="T71"/>
                  </a:cxn>
                  <a:cxn ang="T144">
                    <a:pos x="T72" y="T73"/>
                  </a:cxn>
                  <a:cxn ang="T145">
                    <a:pos x="T74" y="T75"/>
                  </a:cxn>
                  <a:cxn ang="T146">
                    <a:pos x="T76" y="T77"/>
                  </a:cxn>
                  <a:cxn ang="T147">
                    <a:pos x="T78" y="T79"/>
                  </a:cxn>
                  <a:cxn ang="T148">
                    <a:pos x="T80" y="T81"/>
                  </a:cxn>
                  <a:cxn ang="T149">
                    <a:pos x="T82" y="T83"/>
                  </a:cxn>
                  <a:cxn ang="T150">
                    <a:pos x="T84" y="T85"/>
                  </a:cxn>
                  <a:cxn ang="T151">
                    <a:pos x="T86" y="T87"/>
                  </a:cxn>
                  <a:cxn ang="T152">
                    <a:pos x="T88" y="T89"/>
                  </a:cxn>
                  <a:cxn ang="T153">
                    <a:pos x="T90" y="T91"/>
                  </a:cxn>
                  <a:cxn ang="T154">
                    <a:pos x="T92" y="T93"/>
                  </a:cxn>
                  <a:cxn ang="T155">
                    <a:pos x="T94" y="T95"/>
                  </a:cxn>
                  <a:cxn ang="T156">
                    <a:pos x="T96" y="T97"/>
                  </a:cxn>
                  <a:cxn ang="T157">
                    <a:pos x="T98" y="T99"/>
                  </a:cxn>
                  <a:cxn ang="T158">
                    <a:pos x="T100" y="T101"/>
                  </a:cxn>
                  <a:cxn ang="T159">
                    <a:pos x="T102" y="T103"/>
                  </a:cxn>
                  <a:cxn ang="T160">
                    <a:pos x="T104" y="T105"/>
                  </a:cxn>
                  <a:cxn ang="T161">
                    <a:pos x="T106" y="T107"/>
                  </a:cxn>
                </a:cxnLst>
                <a:rect l="T162" t="T163" r="T164" b="T165"/>
                <a:pathLst>
                  <a:path w="1886" h="895">
                    <a:moveTo>
                      <a:pt x="8" y="754"/>
                    </a:moveTo>
                    <a:lnTo>
                      <a:pt x="0" y="759"/>
                    </a:lnTo>
                    <a:lnTo>
                      <a:pt x="19" y="786"/>
                    </a:lnTo>
                    <a:lnTo>
                      <a:pt x="40" y="813"/>
                    </a:lnTo>
                    <a:lnTo>
                      <a:pt x="60" y="837"/>
                    </a:lnTo>
                    <a:lnTo>
                      <a:pt x="62" y="839"/>
                    </a:lnTo>
                    <a:lnTo>
                      <a:pt x="74" y="848"/>
                    </a:lnTo>
                    <a:lnTo>
                      <a:pt x="87" y="857"/>
                    </a:lnTo>
                    <a:lnTo>
                      <a:pt x="88" y="857"/>
                    </a:lnTo>
                    <a:lnTo>
                      <a:pt x="101" y="862"/>
                    </a:lnTo>
                    <a:lnTo>
                      <a:pt x="113" y="868"/>
                    </a:lnTo>
                    <a:lnTo>
                      <a:pt x="125" y="868"/>
                    </a:lnTo>
                    <a:lnTo>
                      <a:pt x="127" y="868"/>
                    </a:lnTo>
                    <a:lnTo>
                      <a:pt x="141" y="868"/>
                    </a:lnTo>
                    <a:lnTo>
                      <a:pt x="153" y="862"/>
                    </a:lnTo>
                    <a:lnTo>
                      <a:pt x="155" y="862"/>
                    </a:lnTo>
                    <a:lnTo>
                      <a:pt x="168" y="853"/>
                    </a:lnTo>
                    <a:lnTo>
                      <a:pt x="184" y="843"/>
                    </a:lnTo>
                    <a:lnTo>
                      <a:pt x="186" y="841"/>
                    </a:lnTo>
                    <a:lnTo>
                      <a:pt x="200" y="826"/>
                    </a:lnTo>
                    <a:lnTo>
                      <a:pt x="209" y="815"/>
                    </a:lnTo>
                    <a:lnTo>
                      <a:pt x="216" y="804"/>
                    </a:lnTo>
                    <a:lnTo>
                      <a:pt x="231" y="777"/>
                    </a:lnTo>
                    <a:lnTo>
                      <a:pt x="233" y="775"/>
                    </a:lnTo>
                    <a:lnTo>
                      <a:pt x="247" y="741"/>
                    </a:lnTo>
                    <a:lnTo>
                      <a:pt x="264" y="703"/>
                    </a:lnTo>
                    <a:lnTo>
                      <a:pt x="280" y="659"/>
                    </a:lnTo>
                    <a:lnTo>
                      <a:pt x="296" y="614"/>
                    </a:lnTo>
                    <a:lnTo>
                      <a:pt x="313" y="565"/>
                    </a:lnTo>
                    <a:lnTo>
                      <a:pt x="330" y="516"/>
                    </a:lnTo>
                    <a:lnTo>
                      <a:pt x="365" y="416"/>
                    </a:lnTo>
                    <a:lnTo>
                      <a:pt x="384" y="367"/>
                    </a:lnTo>
                    <a:lnTo>
                      <a:pt x="402" y="320"/>
                    </a:lnTo>
                    <a:lnTo>
                      <a:pt x="421" y="278"/>
                    </a:lnTo>
                    <a:lnTo>
                      <a:pt x="416" y="276"/>
                    </a:lnTo>
                    <a:lnTo>
                      <a:pt x="421" y="280"/>
                    </a:lnTo>
                    <a:lnTo>
                      <a:pt x="440" y="240"/>
                    </a:lnTo>
                    <a:lnTo>
                      <a:pt x="461" y="205"/>
                    </a:lnTo>
                    <a:lnTo>
                      <a:pt x="480" y="178"/>
                    </a:lnTo>
                    <a:lnTo>
                      <a:pt x="503" y="153"/>
                    </a:lnTo>
                    <a:lnTo>
                      <a:pt x="498" y="151"/>
                    </a:lnTo>
                    <a:lnTo>
                      <a:pt x="501" y="155"/>
                    </a:lnTo>
                    <a:lnTo>
                      <a:pt x="524" y="133"/>
                    </a:lnTo>
                    <a:lnTo>
                      <a:pt x="546" y="113"/>
                    </a:lnTo>
                    <a:lnTo>
                      <a:pt x="571" y="96"/>
                    </a:lnTo>
                    <a:lnTo>
                      <a:pt x="594" y="80"/>
                    </a:lnTo>
                    <a:lnTo>
                      <a:pt x="620" y="67"/>
                    </a:lnTo>
                    <a:lnTo>
                      <a:pt x="616" y="62"/>
                    </a:lnTo>
                    <a:lnTo>
                      <a:pt x="618" y="67"/>
                    </a:lnTo>
                    <a:lnTo>
                      <a:pt x="668" y="46"/>
                    </a:lnTo>
                    <a:lnTo>
                      <a:pt x="719" y="29"/>
                    </a:lnTo>
                    <a:lnTo>
                      <a:pt x="768" y="18"/>
                    </a:lnTo>
                    <a:lnTo>
                      <a:pt x="816" y="13"/>
                    </a:lnTo>
                    <a:lnTo>
                      <a:pt x="816" y="8"/>
                    </a:lnTo>
                    <a:lnTo>
                      <a:pt x="815" y="13"/>
                    </a:lnTo>
                    <a:lnTo>
                      <a:pt x="862" y="11"/>
                    </a:lnTo>
                    <a:lnTo>
                      <a:pt x="904" y="13"/>
                    </a:lnTo>
                    <a:lnTo>
                      <a:pt x="945" y="17"/>
                    </a:lnTo>
                    <a:lnTo>
                      <a:pt x="984" y="27"/>
                    </a:lnTo>
                    <a:lnTo>
                      <a:pt x="1024" y="42"/>
                    </a:lnTo>
                    <a:lnTo>
                      <a:pt x="1024" y="37"/>
                    </a:lnTo>
                    <a:lnTo>
                      <a:pt x="1022" y="40"/>
                    </a:lnTo>
                    <a:lnTo>
                      <a:pt x="1039" y="51"/>
                    </a:lnTo>
                    <a:lnTo>
                      <a:pt x="1059" y="62"/>
                    </a:lnTo>
                    <a:lnTo>
                      <a:pt x="1078" y="76"/>
                    </a:lnTo>
                    <a:lnTo>
                      <a:pt x="1099" y="93"/>
                    </a:lnTo>
                    <a:lnTo>
                      <a:pt x="1118" y="111"/>
                    </a:lnTo>
                    <a:lnTo>
                      <a:pt x="1137" y="131"/>
                    </a:lnTo>
                    <a:lnTo>
                      <a:pt x="1140" y="126"/>
                    </a:lnTo>
                    <a:lnTo>
                      <a:pt x="1135" y="129"/>
                    </a:lnTo>
                    <a:lnTo>
                      <a:pt x="1156" y="151"/>
                    </a:lnTo>
                    <a:lnTo>
                      <a:pt x="1177" y="178"/>
                    </a:lnTo>
                    <a:lnTo>
                      <a:pt x="1198" y="207"/>
                    </a:lnTo>
                    <a:lnTo>
                      <a:pt x="1219" y="243"/>
                    </a:lnTo>
                    <a:lnTo>
                      <a:pt x="1240" y="283"/>
                    </a:lnTo>
                    <a:lnTo>
                      <a:pt x="1261" y="327"/>
                    </a:lnTo>
                    <a:lnTo>
                      <a:pt x="1266" y="325"/>
                    </a:lnTo>
                    <a:lnTo>
                      <a:pt x="1261" y="325"/>
                    </a:lnTo>
                    <a:lnTo>
                      <a:pt x="1282" y="372"/>
                    </a:lnTo>
                    <a:lnTo>
                      <a:pt x="1304" y="423"/>
                    </a:lnTo>
                    <a:lnTo>
                      <a:pt x="1348" y="525"/>
                    </a:lnTo>
                    <a:lnTo>
                      <a:pt x="1369" y="576"/>
                    </a:lnTo>
                    <a:lnTo>
                      <a:pt x="1391" y="625"/>
                    </a:lnTo>
                    <a:lnTo>
                      <a:pt x="1412" y="672"/>
                    </a:lnTo>
                    <a:lnTo>
                      <a:pt x="1414" y="674"/>
                    </a:lnTo>
                    <a:lnTo>
                      <a:pt x="1437" y="719"/>
                    </a:lnTo>
                    <a:lnTo>
                      <a:pt x="1458" y="759"/>
                    </a:lnTo>
                    <a:lnTo>
                      <a:pt x="1480" y="795"/>
                    </a:lnTo>
                    <a:lnTo>
                      <a:pt x="1503" y="826"/>
                    </a:lnTo>
                    <a:lnTo>
                      <a:pt x="1505" y="828"/>
                    </a:lnTo>
                    <a:lnTo>
                      <a:pt x="1525" y="852"/>
                    </a:lnTo>
                    <a:lnTo>
                      <a:pt x="1527" y="853"/>
                    </a:lnTo>
                    <a:lnTo>
                      <a:pt x="1550" y="870"/>
                    </a:lnTo>
                    <a:lnTo>
                      <a:pt x="1572" y="882"/>
                    </a:lnTo>
                    <a:lnTo>
                      <a:pt x="1574" y="884"/>
                    </a:lnTo>
                    <a:lnTo>
                      <a:pt x="1600" y="892"/>
                    </a:lnTo>
                    <a:lnTo>
                      <a:pt x="1625" y="895"/>
                    </a:lnTo>
                    <a:lnTo>
                      <a:pt x="1651" y="895"/>
                    </a:lnTo>
                    <a:lnTo>
                      <a:pt x="1653" y="895"/>
                    </a:lnTo>
                    <a:lnTo>
                      <a:pt x="1679" y="893"/>
                    </a:lnTo>
                    <a:lnTo>
                      <a:pt x="1705" y="888"/>
                    </a:lnTo>
                    <a:lnTo>
                      <a:pt x="1729" y="881"/>
                    </a:lnTo>
                    <a:lnTo>
                      <a:pt x="1778" y="862"/>
                    </a:lnTo>
                    <a:lnTo>
                      <a:pt x="1822" y="844"/>
                    </a:lnTo>
                    <a:lnTo>
                      <a:pt x="1841" y="835"/>
                    </a:lnTo>
                    <a:lnTo>
                      <a:pt x="1858" y="828"/>
                    </a:lnTo>
                    <a:lnTo>
                      <a:pt x="1872" y="823"/>
                    </a:lnTo>
                    <a:lnTo>
                      <a:pt x="1886" y="819"/>
                    </a:lnTo>
                    <a:lnTo>
                      <a:pt x="1884" y="808"/>
                    </a:lnTo>
                    <a:lnTo>
                      <a:pt x="1870" y="812"/>
                    </a:lnTo>
                    <a:lnTo>
                      <a:pt x="1856" y="817"/>
                    </a:lnTo>
                    <a:lnTo>
                      <a:pt x="1839" y="824"/>
                    </a:lnTo>
                    <a:lnTo>
                      <a:pt x="1820" y="833"/>
                    </a:lnTo>
                    <a:lnTo>
                      <a:pt x="1776" y="852"/>
                    </a:lnTo>
                    <a:lnTo>
                      <a:pt x="1728" y="870"/>
                    </a:lnTo>
                    <a:lnTo>
                      <a:pt x="1703" y="877"/>
                    </a:lnTo>
                    <a:lnTo>
                      <a:pt x="1677" y="882"/>
                    </a:lnTo>
                    <a:lnTo>
                      <a:pt x="1651" y="884"/>
                    </a:lnTo>
                    <a:lnTo>
                      <a:pt x="1653" y="890"/>
                    </a:lnTo>
                    <a:lnTo>
                      <a:pt x="1653" y="884"/>
                    </a:lnTo>
                    <a:lnTo>
                      <a:pt x="1626" y="884"/>
                    </a:lnTo>
                    <a:lnTo>
                      <a:pt x="1602" y="881"/>
                    </a:lnTo>
                    <a:lnTo>
                      <a:pt x="1576" y="873"/>
                    </a:lnTo>
                    <a:lnTo>
                      <a:pt x="1576" y="879"/>
                    </a:lnTo>
                    <a:lnTo>
                      <a:pt x="1578" y="873"/>
                    </a:lnTo>
                    <a:lnTo>
                      <a:pt x="1555" y="861"/>
                    </a:lnTo>
                    <a:lnTo>
                      <a:pt x="1532" y="844"/>
                    </a:lnTo>
                    <a:lnTo>
                      <a:pt x="1529" y="848"/>
                    </a:lnTo>
                    <a:lnTo>
                      <a:pt x="1532" y="844"/>
                    </a:lnTo>
                    <a:lnTo>
                      <a:pt x="1510" y="819"/>
                    </a:lnTo>
                    <a:lnTo>
                      <a:pt x="1506" y="824"/>
                    </a:lnTo>
                    <a:lnTo>
                      <a:pt x="1512" y="821"/>
                    </a:lnTo>
                    <a:lnTo>
                      <a:pt x="1489" y="790"/>
                    </a:lnTo>
                    <a:lnTo>
                      <a:pt x="1466" y="754"/>
                    </a:lnTo>
                    <a:lnTo>
                      <a:pt x="1445" y="714"/>
                    </a:lnTo>
                    <a:lnTo>
                      <a:pt x="1423" y="668"/>
                    </a:lnTo>
                    <a:lnTo>
                      <a:pt x="1417" y="672"/>
                    </a:lnTo>
                    <a:lnTo>
                      <a:pt x="1423" y="670"/>
                    </a:lnTo>
                    <a:lnTo>
                      <a:pt x="1402" y="623"/>
                    </a:lnTo>
                    <a:lnTo>
                      <a:pt x="1379" y="574"/>
                    </a:lnTo>
                    <a:lnTo>
                      <a:pt x="1358" y="523"/>
                    </a:lnTo>
                    <a:lnTo>
                      <a:pt x="1315" y="421"/>
                    </a:lnTo>
                    <a:lnTo>
                      <a:pt x="1292" y="371"/>
                    </a:lnTo>
                    <a:lnTo>
                      <a:pt x="1271" y="323"/>
                    </a:lnTo>
                    <a:lnTo>
                      <a:pt x="1269" y="322"/>
                    </a:lnTo>
                    <a:lnTo>
                      <a:pt x="1248" y="278"/>
                    </a:lnTo>
                    <a:lnTo>
                      <a:pt x="1228" y="238"/>
                    </a:lnTo>
                    <a:lnTo>
                      <a:pt x="1207" y="202"/>
                    </a:lnTo>
                    <a:lnTo>
                      <a:pt x="1186" y="173"/>
                    </a:lnTo>
                    <a:lnTo>
                      <a:pt x="1165" y="145"/>
                    </a:lnTo>
                    <a:lnTo>
                      <a:pt x="1144" y="124"/>
                    </a:lnTo>
                    <a:lnTo>
                      <a:pt x="1142" y="122"/>
                    </a:lnTo>
                    <a:lnTo>
                      <a:pt x="1123" y="102"/>
                    </a:lnTo>
                    <a:lnTo>
                      <a:pt x="1104" y="84"/>
                    </a:lnTo>
                    <a:lnTo>
                      <a:pt x="1083" y="67"/>
                    </a:lnTo>
                    <a:lnTo>
                      <a:pt x="1064" y="53"/>
                    </a:lnTo>
                    <a:lnTo>
                      <a:pt x="1045" y="42"/>
                    </a:lnTo>
                    <a:lnTo>
                      <a:pt x="1027" y="31"/>
                    </a:lnTo>
                    <a:lnTo>
                      <a:pt x="1026" y="31"/>
                    </a:lnTo>
                    <a:lnTo>
                      <a:pt x="985" y="17"/>
                    </a:lnTo>
                    <a:lnTo>
                      <a:pt x="947" y="6"/>
                    </a:lnTo>
                    <a:lnTo>
                      <a:pt x="905" y="2"/>
                    </a:lnTo>
                    <a:lnTo>
                      <a:pt x="862" y="0"/>
                    </a:lnTo>
                    <a:lnTo>
                      <a:pt x="816" y="2"/>
                    </a:lnTo>
                    <a:lnTo>
                      <a:pt x="815" y="2"/>
                    </a:lnTo>
                    <a:lnTo>
                      <a:pt x="766" y="8"/>
                    </a:lnTo>
                    <a:lnTo>
                      <a:pt x="717" y="18"/>
                    </a:lnTo>
                    <a:lnTo>
                      <a:pt x="667" y="35"/>
                    </a:lnTo>
                    <a:lnTo>
                      <a:pt x="616" y="57"/>
                    </a:lnTo>
                    <a:lnTo>
                      <a:pt x="614" y="58"/>
                    </a:lnTo>
                    <a:lnTo>
                      <a:pt x="588" y="71"/>
                    </a:lnTo>
                    <a:lnTo>
                      <a:pt x="566" y="87"/>
                    </a:lnTo>
                    <a:lnTo>
                      <a:pt x="541" y="104"/>
                    </a:lnTo>
                    <a:lnTo>
                      <a:pt x="519" y="124"/>
                    </a:lnTo>
                    <a:lnTo>
                      <a:pt x="496" y="145"/>
                    </a:lnTo>
                    <a:lnTo>
                      <a:pt x="494" y="147"/>
                    </a:lnTo>
                    <a:lnTo>
                      <a:pt x="473" y="171"/>
                    </a:lnTo>
                    <a:lnTo>
                      <a:pt x="452" y="200"/>
                    </a:lnTo>
                    <a:lnTo>
                      <a:pt x="432" y="234"/>
                    </a:lnTo>
                    <a:lnTo>
                      <a:pt x="412" y="274"/>
                    </a:lnTo>
                    <a:lnTo>
                      <a:pt x="411" y="276"/>
                    </a:lnTo>
                    <a:lnTo>
                      <a:pt x="391" y="318"/>
                    </a:lnTo>
                    <a:lnTo>
                      <a:pt x="374" y="365"/>
                    </a:lnTo>
                    <a:lnTo>
                      <a:pt x="355" y="414"/>
                    </a:lnTo>
                    <a:lnTo>
                      <a:pt x="320" y="514"/>
                    </a:lnTo>
                    <a:lnTo>
                      <a:pt x="303" y="563"/>
                    </a:lnTo>
                    <a:lnTo>
                      <a:pt x="285" y="612"/>
                    </a:lnTo>
                    <a:lnTo>
                      <a:pt x="270" y="657"/>
                    </a:lnTo>
                    <a:lnTo>
                      <a:pt x="254" y="701"/>
                    </a:lnTo>
                    <a:lnTo>
                      <a:pt x="236" y="739"/>
                    </a:lnTo>
                    <a:lnTo>
                      <a:pt x="222" y="774"/>
                    </a:lnTo>
                    <a:lnTo>
                      <a:pt x="228" y="774"/>
                    </a:lnTo>
                    <a:lnTo>
                      <a:pt x="222" y="772"/>
                    </a:lnTo>
                    <a:lnTo>
                      <a:pt x="207" y="799"/>
                    </a:lnTo>
                    <a:lnTo>
                      <a:pt x="200" y="810"/>
                    </a:lnTo>
                    <a:lnTo>
                      <a:pt x="193" y="819"/>
                    </a:lnTo>
                    <a:lnTo>
                      <a:pt x="177" y="835"/>
                    </a:lnTo>
                    <a:lnTo>
                      <a:pt x="181" y="837"/>
                    </a:lnTo>
                    <a:lnTo>
                      <a:pt x="179" y="833"/>
                    </a:lnTo>
                    <a:lnTo>
                      <a:pt x="163" y="844"/>
                    </a:lnTo>
                    <a:lnTo>
                      <a:pt x="149" y="853"/>
                    </a:lnTo>
                    <a:lnTo>
                      <a:pt x="153" y="857"/>
                    </a:lnTo>
                    <a:lnTo>
                      <a:pt x="151" y="852"/>
                    </a:lnTo>
                    <a:lnTo>
                      <a:pt x="139" y="857"/>
                    </a:lnTo>
                    <a:lnTo>
                      <a:pt x="125" y="857"/>
                    </a:lnTo>
                    <a:lnTo>
                      <a:pt x="127" y="862"/>
                    </a:lnTo>
                    <a:lnTo>
                      <a:pt x="127" y="857"/>
                    </a:lnTo>
                    <a:lnTo>
                      <a:pt x="114" y="857"/>
                    </a:lnTo>
                    <a:lnTo>
                      <a:pt x="102" y="852"/>
                    </a:lnTo>
                    <a:lnTo>
                      <a:pt x="90" y="846"/>
                    </a:lnTo>
                    <a:lnTo>
                      <a:pt x="88" y="852"/>
                    </a:lnTo>
                    <a:lnTo>
                      <a:pt x="92" y="848"/>
                    </a:lnTo>
                    <a:lnTo>
                      <a:pt x="80" y="839"/>
                    </a:lnTo>
                    <a:lnTo>
                      <a:pt x="67" y="830"/>
                    </a:lnTo>
                    <a:lnTo>
                      <a:pt x="66" y="833"/>
                    </a:lnTo>
                    <a:lnTo>
                      <a:pt x="69" y="832"/>
                    </a:lnTo>
                    <a:lnTo>
                      <a:pt x="48" y="808"/>
                    </a:lnTo>
                    <a:lnTo>
                      <a:pt x="27" y="781"/>
                    </a:lnTo>
                    <a:lnTo>
                      <a:pt x="8" y="754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</p:grpSp>
        <p:sp>
          <p:nvSpPr>
            <p:cNvPr id="72" name="Freeform 74"/>
            <p:cNvSpPr>
              <a:spLocks/>
            </p:cNvSpPr>
            <p:nvPr/>
          </p:nvSpPr>
          <p:spPr bwMode="auto">
            <a:xfrm>
              <a:off x="4146" y="2046"/>
              <a:ext cx="128" cy="1512"/>
            </a:xfrm>
            <a:custGeom>
              <a:avLst/>
              <a:gdLst>
                <a:gd name="T0" fmla="*/ 47 w 128"/>
                <a:gd name="T1" fmla="*/ 1409 h 1512"/>
                <a:gd name="T2" fmla="*/ 16 w 128"/>
                <a:gd name="T3" fmla="*/ 1149 h 1512"/>
                <a:gd name="T4" fmla="*/ 18 w 128"/>
                <a:gd name="T5" fmla="*/ 991 h 1512"/>
                <a:gd name="T6" fmla="*/ 37 w 128"/>
                <a:gd name="T7" fmla="*/ 835 h 1512"/>
                <a:gd name="T8" fmla="*/ 77 w 128"/>
                <a:gd name="T9" fmla="*/ 688 h 1512"/>
                <a:gd name="T10" fmla="*/ 77 w 128"/>
                <a:gd name="T11" fmla="*/ 672 h 1512"/>
                <a:gd name="T12" fmla="*/ 79 w 128"/>
                <a:gd name="T13" fmla="*/ 603 h 1512"/>
                <a:gd name="T14" fmla="*/ 81 w 128"/>
                <a:gd name="T15" fmla="*/ 559 h 1512"/>
                <a:gd name="T16" fmla="*/ 100 w 128"/>
                <a:gd name="T17" fmla="*/ 543 h 1512"/>
                <a:gd name="T18" fmla="*/ 103 w 128"/>
                <a:gd name="T19" fmla="*/ 541 h 1512"/>
                <a:gd name="T20" fmla="*/ 110 w 128"/>
                <a:gd name="T21" fmla="*/ 499 h 1512"/>
                <a:gd name="T22" fmla="*/ 115 w 128"/>
                <a:gd name="T23" fmla="*/ 416 h 1512"/>
                <a:gd name="T24" fmla="*/ 124 w 128"/>
                <a:gd name="T25" fmla="*/ 342 h 1512"/>
                <a:gd name="T26" fmla="*/ 126 w 128"/>
                <a:gd name="T27" fmla="*/ 287 h 1512"/>
                <a:gd name="T28" fmla="*/ 121 w 128"/>
                <a:gd name="T29" fmla="*/ 189 h 1512"/>
                <a:gd name="T30" fmla="*/ 119 w 128"/>
                <a:gd name="T31" fmla="*/ 89 h 1512"/>
                <a:gd name="T32" fmla="*/ 121 w 128"/>
                <a:gd name="T33" fmla="*/ 8 h 1512"/>
                <a:gd name="T34" fmla="*/ 114 w 128"/>
                <a:gd name="T35" fmla="*/ 15 h 1512"/>
                <a:gd name="T36" fmla="*/ 108 w 128"/>
                <a:gd name="T37" fmla="*/ 17 h 1512"/>
                <a:gd name="T38" fmla="*/ 114 w 128"/>
                <a:gd name="T39" fmla="*/ 31 h 1512"/>
                <a:gd name="T40" fmla="*/ 114 w 128"/>
                <a:gd name="T41" fmla="*/ 44 h 1512"/>
                <a:gd name="T42" fmla="*/ 128 w 128"/>
                <a:gd name="T43" fmla="*/ 35 h 1512"/>
                <a:gd name="T44" fmla="*/ 124 w 128"/>
                <a:gd name="T45" fmla="*/ 24 h 1512"/>
                <a:gd name="T46" fmla="*/ 119 w 128"/>
                <a:gd name="T47" fmla="*/ 2 h 1512"/>
                <a:gd name="T48" fmla="*/ 107 w 128"/>
                <a:gd name="T49" fmla="*/ 8 h 1512"/>
                <a:gd name="T50" fmla="*/ 105 w 128"/>
                <a:gd name="T51" fmla="*/ 51 h 1512"/>
                <a:gd name="T52" fmla="*/ 105 w 128"/>
                <a:gd name="T53" fmla="*/ 156 h 1512"/>
                <a:gd name="T54" fmla="*/ 112 w 128"/>
                <a:gd name="T55" fmla="*/ 264 h 1512"/>
                <a:gd name="T56" fmla="*/ 121 w 128"/>
                <a:gd name="T57" fmla="*/ 311 h 1512"/>
                <a:gd name="T58" fmla="*/ 107 w 128"/>
                <a:gd name="T59" fmla="*/ 367 h 1512"/>
                <a:gd name="T60" fmla="*/ 100 w 128"/>
                <a:gd name="T61" fmla="*/ 441 h 1512"/>
                <a:gd name="T62" fmla="*/ 94 w 128"/>
                <a:gd name="T63" fmla="*/ 534 h 1512"/>
                <a:gd name="T64" fmla="*/ 101 w 128"/>
                <a:gd name="T65" fmla="*/ 534 h 1512"/>
                <a:gd name="T66" fmla="*/ 89 w 128"/>
                <a:gd name="T67" fmla="*/ 532 h 1512"/>
                <a:gd name="T68" fmla="*/ 74 w 128"/>
                <a:gd name="T69" fmla="*/ 559 h 1512"/>
                <a:gd name="T70" fmla="*/ 65 w 128"/>
                <a:gd name="T71" fmla="*/ 603 h 1512"/>
                <a:gd name="T72" fmla="*/ 63 w 128"/>
                <a:gd name="T73" fmla="*/ 672 h 1512"/>
                <a:gd name="T74" fmla="*/ 70 w 128"/>
                <a:gd name="T75" fmla="*/ 686 h 1512"/>
                <a:gd name="T76" fmla="*/ 35 w 128"/>
                <a:gd name="T77" fmla="*/ 786 h 1512"/>
                <a:gd name="T78" fmla="*/ 7 w 128"/>
                <a:gd name="T79" fmla="*/ 939 h 1512"/>
                <a:gd name="T80" fmla="*/ 0 w 128"/>
                <a:gd name="T81" fmla="*/ 1097 h 1512"/>
                <a:gd name="T82" fmla="*/ 16 w 128"/>
                <a:gd name="T83" fmla="*/ 1305 h 1512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128"/>
                <a:gd name="T127" fmla="*/ 0 h 1512"/>
                <a:gd name="T128" fmla="*/ 128 w 128"/>
                <a:gd name="T129" fmla="*/ 1512 h 1512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128" h="1512">
                  <a:moveTo>
                    <a:pt x="58" y="1512"/>
                  </a:moveTo>
                  <a:lnTo>
                    <a:pt x="70" y="1509"/>
                  </a:lnTo>
                  <a:lnTo>
                    <a:pt x="47" y="1409"/>
                  </a:lnTo>
                  <a:lnTo>
                    <a:pt x="30" y="1305"/>
                  </a:lnTo>
                  <a:lnTo>
                    <a:pt x="18" y="1200"/>
                  </a:lnTo>
                  <a:lnTo>
                    <a:pt x="16" y="1149"/>
                  </a:lnTo>
                  <a:lnTo>
                    <a:pt x="14" y="1097"/>
                  </a:lnTo>
                  <a:lnTo>
                    <a:pt x="14" y="1044"/>
                  </a:lnTo>
                  <a:lnTo>
                    <a:pt x="18" y="991"/>
                  </a:lnTo>
                  <a:lnTo>
                    <a:pt x="21" y="939"/>
                  </a:lnTo>
                  <a:lnTo>
                    <a:pt x="28" y="888"/>
                  </a:lnTo>
                  <a:lnTo>
                    <a:pt x="37" y="835"/>
                  </a:lnTo>
                  <a:lnTo>
                    <a:pt x="49" y="786"/>
                  </a:lnTo>
                  <a:lnTo>
                    <a:pt x="61" y="735"/>
                  </a:lnTo>
                  <a:lnTo>
                    <a:pt x="77" y="688"/>
                  </a:lnTo>
                  <a:lnTo>
                    <a:pt x="77" y="686"/>
                  </a:lnTo>
                  <a:lnTo>
                    <a:pt x="77" y="679"/>
                  </a:lnTo>
                  <a:lnTo>
                    <a:pt x="77" y="672"/>
                  </a:lnTo>
                  <a:lnTo>
                    <a:pt x="77" y="652"/>
                  </a:lnTo>
                  <a:lnTo>
                    <a:pt x="77" y="628"/>
                  </a:lnTo>
                  <a:lnTo>
                    <a:pt x="79" y="603"/>
                  </a:lnTo>
                  <a:lnTo>
                    <a:pt x="82" y="579"/>
                  </a:lnTo>
                  <a:lnTo>
                    <a:pt x="87" y="559"/>
                  </a:lnTo>
                  <a:lnTo>
                    <a:pt x="81" y="559"/>
                  </a:lnTo>
                  <a:lnTo>
                    <a:pt x="86" y="565"/>
                  </a:lnTo>
                  <a:lnTo>
                    <a:pt x="94" y="549"/>
                  </a:lnTo>
                  <a:lnTo>
                    <a:pt x="100" y="543"/>
                  </a:lnTo>
                  <a:lnTo>
                    <a:pt x="94" y="538"/>
                  </a:lnTo>
                  <a:lnTo>
                    <a:pt x="94" y="545"/>
                  </a:lnTo>
                  <a:lnTo>
                    <a:pt x="103" y="541"/>
                  </a:lnTo>
                  <a:lnTo>
                    <a:pt x="107" y="539"/>
                  </a:lnTo>
                  <a:lnTo>
                    <a:pt x="108" y="536"/>
                  </a:lnTo>
                  <a:lnTo>
                    <a:pt x="110" y="499"/>
                  </a:lnTo>
                  <a:lnTo>
                    <a:pt x="112" y="469"/>
                  </a:lnTo>
                  <a:lnTo>
                    <a:pt x="114" y="441"/>
                  </a:lnTo>
                  <a:lnTo>
                    <a:pt x="115" y="416"/>
                  </a:lnTo>
                  <a:lnTo>
                    <a:pt x="119" y="392"/>
                  </a:lnTo>
                  <a:lnTo>
                    <a:pt x="121" y="367"/>
                  </a:lnTo>
                  <a:lnTo>
                    <a:pt x="124" y="342"/>
                  </a:lnTo>
                  <a:lnTo>
                    <a:pt x="128" y="313"/>
                  </a:lnTo>
                  <a:lnTo>
                    <a:pt x="128" y="311"/>
                  </a:lnTo>
                  <a:lnTo>
                    <a:pt x="126" y="287"/>
                  </a:lnTo>
                  <a:lnTo>
                    <a:pt x="126" y="264"/>
                  </a:lnTo>
                  <a:lnTo>
                    <a:pt x="122" y="225"/>
                  </a:lnTo>
                  <a:lnTo>
                    <a:pt x="121" y="189"/>
                  </a:lnTo>
                  <a:lnTo>
                    <a:pt x="119" y="156"/>
                  </a:lnTo>
                  <a:lnTo>
                    <a:pt x="119" y="124"/>
                  </a:lnTo>
                  <a:lnTo>
                    <a:pt x="119" y="89"/>
                  </a:lnTo>
                  <a:lnTo>
                    <a:pt x="119" y="51"/>
                  </a:lnTo>
                  <a:lnTo>
                    <a:pt x="121" y="31"/>
                  </a:lnTo>
                  <a:lnTo>
                    <a:pt x="121" y="8"/>
                  </a:lnTo>
                  <a:lnTo>
                    <a:pt x="114" y="8"/>
                  </a:lnTo>
                  <a:lnTo>
                    <a:pt x="108" y="13"/>
                  </a:lnTo>
                  <a:lnTo>
                    <a:pt x="114" y="15"/>
                  </a:lnTo>
                  <a:lnTo>
                    <a:pt x="119" y="13"/>
                  </a:lnTo>
                  <a:lnTo>
                    <a:pt x="108" y="9"/>
                  </a:lnTo>
                  <a:lnTo>
                    <a:pt x="108" y="17"/>
                  </a:lnTo>
                  <a:lnTo>
                    <a:pt x="110" y="24"/>
                  </a:lnTo>
                  <a:lnTo>
                    <a:pt x="112" y="28"/>
                  </a:lnTo>
                  <a:lnTo>
                    <a:pt x="114" y="31"/>
                  </a:lnTo>
                  <a:lnTo>
                    <a:pt x="114" y="35"/>
                  </a:lnTo>
                  <a:lnTo>
                    <a:pt x="114" y="38"/>
                  </a:lnTo>
                  <a:lnTo>
                    <a:pt x="114" y="44"/>
                  </a:lnTo>
                  <a:lnTo>
                    <a:pt x="128" y="44"/>
                  </a:lnTo>
                  <a:lnTo>
                    <a:pt x="128" y="38"/>
                  </a:lnTo>
                  <a:lnTo>
                    <a:pt x="128" y="35"/>
                  </a:lnTo>
                  <a:lnTo>
                    <a:pt x="128" y="31"/>
                  </a:lnTo>
                  <a:lnTo>
                    <a:pt x="126" y="28"/>
                  </a:lnTo>
                  <a:lnTo>
                    <a:pt x="124" y="24"/>
                  </a:lnTo>
                  <a:lnTo>
                    <a:pt x="122" y="17"/>
                  </a:lnTo>
                  <a:lnTo>
                    <a:pt x="121" y="6"/>
                  </a:lnTo>
                  <a:lnTo>
                    <a:pt x="119" y="2"/>
                  </a:lnTo>
                  <a:lnTo>
                    <a:pt x="114" y="0"/>
                  </a:lnTo>
                  <a:lnTo>
                    <a:pt x="108" y="2"/>
                  </a:lnTo>
                  <a:lnTo>
                    <a:pt x="107" y="8"/>
                  </a:lnTo>
                  <a:lnTo>
                    <a:pt x="107" y="31"/>
                  </a:lnTo>
                  <a:lnTo>
                    <a:pt x="105" y="51"/>
                  </a:lnTo>
                  <a:lnTo>
                    <a:pt x="105" y="89"/>
                  </a:lnTo>
                  <a:lnTo>
                    <a:pt x="105" y="124"/>
                  </a:lnTo>
                  <a:lnTo>
                    <a:pt x="105" y="156"/>
                  </a:lnTo>
                  <a:lnTo>
                    <a:pt x="107" y="189"/>
                  </a:lnTo>
                  <a:lnTo>
                    <a:pt x="108" y="225"/>
                  </a:lnTo>
                  <a:lnTo>
                    <a:pt x="112" y="264"/>
                  </a:lnTo>
                  <a:lnTo>
                    <a:pt x="112" y="287"/>
                  </a:lnTo>
                  <a:lnTo>
                    <a:pt x="114" y="311"/>
                  </a:lnTo>
                  <a:lnTo>
                    <a:pt x="121" y="311"/>
                  </a:lnTo>
                  <a:lnTo>
                    <a:pt x="114" y="311"/>
                  </a:lnTo>
                  <a:lnTo>
                    <a:pt x="110" y="342"/>
                  </a:lnTo>
                  <a:lnTo>
                    <a:pt x="107" y="367"/>
                  </a:lnTo>
                  <a:lnTo>
                    <a:pt x="105" y="392"/>
                  </a:lnTo>
                  <a:lnTo>
                    <a:pt x="101" y="416"/>
                  </a:lnTo>
                  <a:lnTo>
                    <a:pt x="100" y="441"/>
                  </a:lnTo>
                  <a:lnTo>
                    <a:pt x="98" y="469"/>
                  </a:lnTo>
                  <a:lnTo>
                    <a:pt x="96" y="499"/>
                  </a:lnTo>
                  <a:lnTo>
                    <a:pt x="94" y="534"/>
                  </a:lnTo>
                  <a:lnTo>
                    <a:pt x="96" y="529"/>
                  </a:lnTo>
                  <a:lnTo>
                    <a:pt x="94" y="534"/>
                  </a:lnTo>
                  <a:lnTo>
                    <a:pt x="101" y="534"/>
                  </a:lnTo>
                  <a:lnTo>
                    <a:pt x="100" y="529"/>
                  </a:lnTo>
                  <a:lnTo>
                    <a:pt x="94" y="530"/>
                  </a:lnTo>
                  <a:lnTo>
                    <a:pt x="89" y="532"/>
                  </a:lnTo>
                  <a:lnTo>
                    <a:pt x="84" y="538"/>
                  </a:lnTo>
                  <a:lnTo>
                    <a:pt x="75" y="554"/>
                  </a:lnTo>
                  <a:lnTo>
                    <a:pt x="74" y="559"/>
                  </a:lnTo>
                  <a:lnTo>
                    <a:pt x="68" y="579"/>
                  </a:lnTo>
                  <a:lnTo>
                    <a:pt x="65" y="603"/>
                  </a:lnTo>
                  <a:lnTo>
                    <a:pt x="63" y="628"/>
                  </a:lnTo>
                  <a:lnTo>
                    <a:pt x="63" y="652"/>
                  </a:lnTo>
                  <a:lnTo>
                    <a:pt x="63" y="672"/>
                  </a:lnTo>
                  <a:lnTo>
                    <a:pt x="63" y="679"/>
                  </a:lnTo>
                  <a:lnTo>
                    <a:pt x="63" y="686"/>
                  </a:lnTo>
                  <a:lnTo>
                    <a:pt x="70" y="686"/>
                  </a:lnTo>
                  <a:lnTo>
                    <a:pt x="65" y="685"/>
                  </a:lnTo>
                  <a:lnTo>
                    <a:pt x="47" y="735"/>
                  </a:lnTo>
                  <a:lnTo>
                    <a:pt x="35" y="786"/>
                  </a:lnTo>
                  <a:lnTo>
                    <a:pt x="23" y="835"/>
                  </a:lnTo>
                  <a:lnTo>
                    <a:pt x="14" y="888"/>
                  </a:lnTo>
                  <a:lnTo>
                    <a:pt x="7" y="939"/>
                  </a:lnTo>
                  <a:lnTo>
                    <a:pt x="4" y="991"/>
                  </a:lnTo>
                  <a:lnTo>
                    <a:pt x="0" y="1044"/>
                  </a:lnTo>
                  <a:lnTo>
                    <a:pt x="0" y="1097"/>
                  </a:lnTo>
                  <a:lnTo>
                    <a:pt x="2" y="1149"/>
                  </a:lnTo>
                  <a:lnTo>
                    <a:pt x="4" y="1200"/>
                  </a:lnTo>
                  <a:lnTo>
                    <a:pt x="16" y="1305"/>
                  </a:lnTo>
                  <a:lnTo>
                    <a:pt x="33" y="1409"/>
                  </a:lnTo>
                  <a:lnTo>
                    <a:pt x="58" y="1512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3" name="Oval 75"/>
            <p:cNvSpPr>
              <a:spLocks noChangeArrowheads="1"/>
            </p:cNvSpPr>
            <p:nvPr/>
          </p:nvSpPr>
          <p:spPr bwMode="auto">
            <a:xfrm>
              <a:off x="4152" y="3546"/>
              <a:ext cx="109" cy="65"/>
            </a:xfrm>
            <a:prstGeom prst="ellipse">
              <a:avLst/>
            </a:prstGeom>
            <a:solidFill>
              <a:srgbClr val="333333"/>
            </a:solidFill>
            <a:ln w="7938">
              <a:solidFill>
                <a:srgbClr val="333333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4" name="Freeform 76"/>
            <p:cNvSpPr>
              <a:spLocks/>
            </p:cNvSpPr>
            <p:nvPr/>
          </p:nvSpPr>
          <p:spPr bwMode="auto">
            <a:xfrm>
              <a:off x="4094" y="1705"/>
              <a:ext cx="178" cy="1868"/>
            </a:xfrm>
            <a:custGeom>
              <a:avLst/>
              <a:gdLst>
                <a:gd name="T0" fmla="*/ 141 w 178"/>
                <a:gd name="T1" fmla="*/ 1844 h 1868"/>
                <a:gd name="T2" fmla="*/ 157 w 178"/>
                <a:gd name="T3" fmla="*/ 1735 h 1868"/>
                <a:gd name="T4" fmla="*/ 162 w 178"/>
                <a:gd name="T5" fmla="*/ 1659 h 1868"/>
                <a:gd name="T6" fmla="*/ 174 w 178"/>
                <a:gd name="T7" fmla="*/ 1459 h 1868"/>
                <a:gd name="T8" fmla="*/ 174 w 178"/>
                <a:gd name="T9" fmla="*/ 1207 h 1868"/>
                <a:gd name="T10" fmla="*/ 157 w 178"/>
                <a:gd name="T11" fmla="*/ 1093 h 1868"/>
                <a:gd name="T12" fmla="*/ 146 w 178"/>
                <a:gd name="T13" fmla="*/ 1057 h 1868"/>
                <a:gd name="T14" fmla="*/ 143 w 178"/>
                <a:gd name="T15" fmla="*/ 975 h 1868"/>
                <a:gd name="T16" fmla="*/ 133 w 178"/>
                <a:gd name="T17" fmla="*/ 906 h 1868"/>
                <a:gd name="T18" fmla="*/ 112 w 178"/>
                <a:gd name="T19" fmla="*/ 864 h 1868"/>
                <a:gd name="T20" fmla="*/ 77 w 178"/>
                <a:gd name="T21" fmla="*/ 822 h 1868"/>
                <a:gd name="T22" fmla="*/ 65 w 178"/>
                <a:gd name="T23" fmla="*/ 821 h 1868"/>
                <a:gd name="T24" fmla="*/ 59 w 178"/>
                <a:gd name="T25" fmla="*/ 773 h 1868"/>
                <a:gd name="T26" fmla="*/ 45 w 178"/>
                <a:gd name="T27" fmla="*/ 699 h 1868"/>
                <a:gd name="T28" fmla="*/ 40 w 178"/>
                <a:gd name="T29" fmla="*/ 668 h 1868"/>
                <a:gd name="T30" fmla="*/ 38 w 178"/>
                <a:gd name="T31" fmla="*/ 648 h 1868"/>
                <a:gd name="T32" fmla="*/ 31 w 178"/>
                <a:gd name="T33" fmla="*/ 561 h 1868"/>
                <a:gd name="T34" fmla="*/ 25 w 178"/>
                <a:gd name="T35" fmla="*/ 477 h 1868"/>
                <a:gd name="T36" fmla="*/ 21 w 178"/>
                <a:gd name="T37" fmla="*/ 447 h 1868"/>
                <a:gd name="T38" fmla="*/ 14 w 178"/>
                <a:gd name="T39" fmla="*/ 439 h 1868"/>
                <a:gd name="T40" fmla="*/ 18 w 178"/>
                <a:gd name="T41" fmla="*/ 256 h 1868"/>
                <a:gd name="T42" fmla="*/ 14 w 178"/>
                <a:gd name="T43" fmla="*/ 71 h 1868"/>
                <a:gd name="T44" fmla="*/ 7 w 178"/>
                <a:gd name="T45" fmla="*/ 78 h 1868"/>
                <a:gd name="T46" fmla="*/ 2 w 178"/>
                <a:gd name="T47" fmla="*/ 76 h 1868"/>
                <a:gd name="T48" fmla="*/ 2 w 178"/>
                <a:gd name="T49" fmla="*/ 76 h 1868"/>
                <a:gd name="T50" fmla="*/ 5 w 178"/>
                <a:gd name="T51" fmla="*/ 116 h 1868"/>
                <a:gd name="T52" fmla="*/ 7 w 178"/>
                <a:gd name="T53" fmla="*/ 133 h 1868"/>
                <a:gd name="T54" fmla="*/ 14 w 178"/>
                <a:gd name="T55" fmla="*/ 140 h 1868"/>
                <a:gd name="T56" fmla="*/ 21 w 178"/>
                <a:gd name="T57" fmla="*/ 131 h 1868"/>
                <a:gd name="T58" fmla="*/ 23 w 178"/>
                <a:gd name="T59" fmla="*/ 98 h 1868"/>
                <a:gd name="T60" fmla="*/ 21 w 178"/>
                <a:gd name="T61" fmla="*/ 0 h 1868"/>
                <a:gd name="T62" fmla="*/ 9 w 178"/>
                <a:gd name="T63" fmla="*/ 65 h 1868"/>
                <a:gd name="T64" fmla="*/ 7 w 178"/>
                <a:gd name="T65" fmla="*/ 131 h 1868"/>
                <a:gd name="T66" fmla="*/ 7 w 178"/>
                <a:gd name="T67" fmla="*/ 133 h 1868"/>
                <a:gd name="T68" fmla="*/ 14 w 178"/>
                <a:gd name="T69" fmla="*/ 125 h 1868"/>
                <a:gd name="T70" fmla="*/ 21 w 178"/>
                <a:gd name="T71" fmla="*/ 133 h 1868"/>
                <a:gd name="T72" fmla="*/ 19 w 178"/>
                <a:gd name="T73" fmla="*/ 116 h 1868"/>
                <a:gd name="T74" fmla="*/ 16 w 178"/>
                <a:gd name="T75" fmla="*/ 76 h 1868"/>
                <a:gd name="T76" fmla="*/ 12 w 178"/>
                <a:gd name="T77" fmla="*/ 65 h 1868"/>
                <a:gd name="T78" fmla="*/ 2 w 178"/>
                <a:gd name="T79" fmla="*/ 65 h 1868"/>
                <a:gd name="T80" fmla="*/ 0 w 178"/>
                <a:gd name="T81" fmla="*/ 73 h 1868"/>
                <a:gd name="T82" fmla="*/ 5 w 178"/>
                <a:gd name="T83" fmla="*/ 347 h 1868"/>
                <a:gd name="T84" fmla="*/ 7 w 178"/>
                <a:gd name="T85" fmla="*/ 441 h 1868"/>
                <a:gd name="T86" fmla="*/ 9 w 178"/>
                <a:gd name="T87" fmla="*/ 465 h 1868"/>
                <a:gd name="T88" fmla="*/ 14 w 178"/>
                <a:gd name="T89" fmla="*/ 525 h 1868"/>
                <a:gd name="T90" fmla="*/ 23 w 178"/>
                <a:gd name="T91" fmla="*/ 632 h 1868"/>
                <a:gd name="T92" fmla="*/ 26 w 178"/>
                <a:gd name="T93" fmla="*/ 664 h 1868"/>
                <a:gd name="T94" fmla="*/ 28 w 178"/>
                <a:gd name="T95" fmla="*/ 681 h 1868"/>
                <a:gd name="T96" fmla="*/ 40 w 178"/>
                <a:gd name="T97" fmla="*/ 748 h 1868"/>
                <a:gd name="T98" fmla="*/ 59 w 178"/>
                <a:gd name="T99" fmla="*/ 824 h 1868"/>
                <a:gd name="T100" fmla="*/ 66 w 178"/>
                <a:gd name="T101" fmla="*/ 833 h 1868"/>
                <a:gd name="T102" fmla="*/ 101 w 178"/>
                <a:gd name="T103" fmla="*/ 875 h 1868"/>
                <a:gd name="T104" fmla="*/ 122 w 178"/>
                <a:gd name="T105" fmla="*/ 917 h 1868"/>
                <a:gd name="T106" fmla="*/ 124 w 178"/>
                <a:gd name="T107" fmla="*/ 931 h 1868"/>
                <a:gd name="T108" fmla="*/ 131 w 178"/>
                <a:gd name="T109" fmla="*/ 1038 h 1868"/>
                <a:gd name="T110" fmla="*/ 143 w 178"/>
                <a:gd name="T111" fmla="*/ 1093 h 1868"/>
                <a:gd name="T112" fmla="*/ 160 w 178"/>
                <a:gd name="T113" fmla="*/ 1207 h 1868"/>
                <a:gd name="T114" fmla="*/ 160 w 178"/>
                <a:gd name="T115" fmla="*/ 1459 h 1868"/>
                <a:gd name="T116" fmla="*/ 148 w 178"/>
                <a:gd name="T117" fmla="*/ 1659 h 1868"/>
                <a:gd name="T118" fmla="*/ 146 w 178"/>
                <a:gd name="T119" fmla="*/ 1694 h 1868"/>
                <a:gd name="T120" fmla="*/ 131 w 178"/>
                <a:gd name="T121" fmla="*/ 1823 h 1868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178"/>
                <a:gd name="T184" fmla="*/ 0 h 1868"/>
                <a:gd name="T185" fmla="*/ 178 w 178"/>
                <a:gd name="T186" fmla="*/ 1868 h 1868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178" h="1868">
                  <a:moveTo>
                    <a:pt x="122" y="1862"/>
                  </a:moveTo>
                  <a:lnTo>
                    <a:pt x="134" y="1868"/>
                  </a:lnTo>
                  <a:lnTo>
                    <a:pt x="141" y="1844"/>
                  </a:lnTo>
                  <a:lnTo>
                    <a:pt x="145" y="1823"/>
                  </a:lnTo>
                  <a:lnTo>
                    <a:pt x="152" y="1779"/>
                  </a:lnTo>
                  <a:lnTo>
                    <a:pt x="157" y="1735"/>
                  </a:lnTo>
                  <a:lnTo>
                    <a:pt x="160" y="1695"/>
                  </a:lnTo>
                  <a:lnTo>
                    <a:pt x="160" y="1694"/>
                  </a:lnTo>
                  <a:lnTo>
                    <a:pt x="162" y="1659"/>
                  </a:lnTo>
                  <a:lnTo>
                    <a:pt x="164" y="1621"/>
                  </a:lnTo>
                  <a:lnTo>
                    <a:pt x="169" y="1543"/>
                  </a:lnTo>
                  <a:lnTo>
                    <a:pt x="174" y="1459"/>
                  </a:lnTo>
                  <a:lnTo>
                    <a:pt x="178" y="1376"/>
                  </a:lnTo>
                  <a:lnTo>
                    <a:pt x="178" y="1291"/>
                  </a:lnTo>
                  <a:lnTo>
                    <a:pt x="174" y="1207"/>
                  </a:lnTo>
                  <a:lnTo>
                    <a:pt x="169" y="1167"/>
                  </a:lnTo>
                  <a:lnTo>
                    <a:pt x="164" y="1129"/>
                  </a:lnTo>
                  <a:lnTo>
                    <a:pt x="157" y="1093"/>
                  </a:lnTo>
                  <a:lnTo>
                    <a:pt x="146" y="1055"/>
                  </a:lnTo>
                  <a:lnTo>
                    <a:pt x="139" y="1057"/>
                  </a:lnTo>
                  <a:lnTo>
                    <a:pt x="146" y="1057"/>
                  </a:lnTo>
                  <a:lnTo>
                    <a:pt x="145" y="1038"/>
                  </a:lnTo>
                  <a:lnTo>
                    <a:pt x="145" y="1018"/>
                  </a:lnTo>
                  <a:lnTo>
                    <a:pt x="143" y="975"/>
                  </a:lnTo>
                  <a:lnTo>
                    <a:pt x="138" y="931"/>
                  </a:lnTo>
                  <a:lnTo>
                    <a:pt x="134" y="911"/>
                  </a:lnTo>
                  <a:lnTo>
                    <a:pt x="133" y="906"/>
                  </a:lnTo>
                  <a:lnTo>
                    <a:pt x="127" y="891"/>
                  </a:lnTo>
                  <a:lnTo>
                    <a:pt x="120" y="877"/>
                  </a:lnTo>
                  <a:lnTo>
                    <a:pt x="112" y="864"/>
                  </a:lnTo>
                  <a:lnTo>
                    <a:pt x="92" y="840"/>
                  </a:lnTo>
                  <a:lnTo>
                    <a:pt x="84" y="831"/>
                  </a:lnTo>
                  <a:lnTo>
                    <a:pt x="77" y="822"/>
                  </a:lnTo>
                  <a:lnTo>
                    <a:pt x="72" y="817"/>
                  </a:lnTo>
                  <a:lnTo>
                    <a:pt x="70" y="817"/>
                  </a:lnTo>
                  <a:lnTo>
                    <a:pt x="65" y="821"/>
                  </a:lnTo>
                  <a:lnTo>
                    <a:pt x="72" y="819"/>
                  </a:lnTo>
                  <a:lnTo>
                    <a:pt x="65" y="799"/>
                  </a:lnTo>
                  <a:lnTo>
                    <a:pt x="59" y="773"/>
                  </a:lnTo>
                  <a:lnTo>
                    <a:pt x="54" y="748"/>
                  </a:lnTo>
                  <a:lnTo>
                    <a:pt x="49" y="722"/>
                  </a:lnTo>
                  <a:lnTo>
                    <a:pt x="45" y="699"/>
                  </a:lnTo>
                  <a:lnTo>
                    <a:pt x="42" y="681"/>
                  </a:lnTo>
                  <a:lnTo>
                    <a:pt x="42" y="673"/>
                  </a:lnTo>
                  <a:lnTo>
                    <a:pt x="40" y="668"/>
                  </a:lnTo>
                  <a:lnTo>
                    <a:pt x="40" y="664"/>
                  </a:lnTo>
                  <a:lnTo>
                    <a:pt x="40" y="663"/>
                  </a:lnTo>
                  <a:lnTo>
                    <a:pt x="38" y="648"/>
                  </a:lnTo>
                  <a:lnTo>
                    <a:pt x="37" y="632"/>
                  </a:lnTo>
                  <a:lnTo>
                    <a:pt x="35" y="597"/>
                  </a:lnTo>
                  <a:lnTo>
                    <a:pt x="31" y="561"/>
                  </a:lnTo>
                  <a:lnTo>
                    <a:pt x="28" y="525"/>
                  </a:lnTo>
                  <a:lnTo>
                    <a:pt x="25" y="490"/>
                  </a:lnTo>
                  <a:lnTo>
                    <a:pt x="25" y="477"/>
                  </a:lnTo>
                  <a:lnTo>
                    <a:pt x="23" y="465"/>
                  </a:lnTo>
                  <a:lnTo>
                    <a:pt x="23" y="454"/>
                  </a:lnTo>
                  <a:lnTo>
                    <a:pt x="21" y="447"/>
                  </a:lnTo>
                  <a:lnTo>
                    <a:pt x="21" y="441"/>
                  </a:lnTo>
                  <a:lnTo>
                    <a:pt x="21" y="439"/>
                  </a:lnTo>
                  <a:lnTo>
                    <a:pt x="14" y="439"/>
                  </a:lnTo>
                  <a:lnTo>
                    <a:pt x="21" y="439"/>
                  </a:lnTo>
                  <a:lnTo>
                    <a:pt x="19" y="347"/>
                  </a:lnTo>
                  <a:lnTo>
                    <a:pt x="18" y="256"/>
                  </a:lnTo>
                  <a:lnTo>
                    <a:pt x="16" y="165"/>
                  </a:lnTo>
                  <a:lnTo>
                    <a:pt x="14" y="73"/>
                  </a:lnTo>
                  <a:lnTo>
                    <a:pt x="14" y="71"/>
                  </a:lnTo>
                  <a:lnTo>
                    <a:pt x="7" y="71"/>
                  </a:lnTo>
                  <a:lnTo>
                    <a:pt x="12" y="76"/>
                  </a:lnTo>
                  <a:lnTo>
                    <a:pt x="7" y="78"/>
                  </a:lnTo>
                  <a:lnTo>
                    <a:pt x="7" y="71"/>
                  </a:lnTo>
                  <a:lnTo>
                    <a:pt x="2" y="76"/>
                  </a:lnTo>
                  <a:lnTo>
                    <a:pt x="0" y="71"/>
                  </a:lnTo>
                  <a:lnTo>
                    <a:pt x="0" y="73"/>
                  </a:lnTo>
                  <a:lnTo>
                    <a:pt x="2" y="76"/>
                  </a:lnTo>
                  <a:lnTo>
                    <a:pt x="2" y="87"/>
                  </a:lnTo>
                  <a:lnTo>
                    <a:pt x="4" y="102"/>
                  </a:lnTo>
                  <a:lnTo>
                    <a:pt x="5" y="116"/>
                  </a:lnTo>
                  <a:lnTo>
                    <a:pt x="5" y="127"/>
                  </a:lnTo>
                  <a:lnTo>
                    <a:pt x="7" y="131"/>
                  </a:lnTo>
                  <a:lnTo>
                    <a:pt x="7" y="133"/>
                  </a:lnTo>
                  <a:lnTo>
                    <a:pt x="9" y="138"/>
                  </a:lnTo>
                  <a:lnTo>
                    <a:pt x="14" y="140"/>
                  </a:lnTo>
                  <a:lnTo>
                    <a:pt x="19" y="138"/>
                  </a:lnTo>
                  <a:lnTo>
                    <a:pt x="21" y="133"/>
                  </a:lnTo>
                  <a:lnTo>
                    <a:pt x="21" y="131"/>
                  </a:lnTo>
                  <a:lnTo>
                    <a:pt x="14" y="131"/>
                  </a:lnTo>
                  <a:lnTo>
                    <a:pt x="21" y="133"/>
                  </a:lnTo>
                  <a:lnTo>
                    <a:pt x="23" y="98"/>
                  </a:lnTo>
                  <a:lnTo>
                    <a:pt x="23" y="65"/>
                  </a:lnTo>
                  <a:lnTo>
                    <a:pt x="21" y="33"/>
                  </a:lnTo>
                  <a:lnTo>
                    <a:pt x="21" y="0"/>
                  </a:lnTo>
                  <a:lnTo>
                    <a:pt x="7" y="0"/>
                  </a:lnTo>
                  <a:lnTo>
                    <a:pt x="7" y="33"/>
                  </a:lnTo>
                  <a:lnTo>
                    <a:pt x="9" y="65"/>
                  </a:lnTo>
                  <a:lnTo>
                    <a:pt x="9" y="98"/>
                  </a:lnTo>
                  <a:lnTo>
                    <a:pt x="7" y="131"/>
                  </a:lnTo>
                  <a:lnTo>
                    <a:pt x="7" y="133"/>
                  </a:lnTo>
                  <a:lnTo>
                    <a:pt x="9" y="129"/>
                  </a:lnTo>
                  <a:lnTo>
                    <a:pt x="7" y="133"/>
                  </a:lnTo>
                  <a:lnTo>
                    <a:pt x="14" y="133"/>
                  </a:lnTo>
                  <a:lnTo>
                    <a:pt x="14" y="125"/>
                  </a:lnTo>
                  <a:lnTo>
                    <a:pt x="19" y="129"/>
                  </a:lnTo>
                  <a:lnTo>
                    <a:pt x="14" y="133"/>
                  </a:lnTo>
                  <a:lnTo>
                    <a:pt x="21" y="133"/>
                  </a:lnTo>
                  <a:lnTo>
                    <a:pt x="21" y="131"/>
                  </a:lnTo>
                  <a:lnTo>
                    <a:pt x="19" y="127"/>
                  </a:lnTo>
                  <a:lnTo>
                    <a:pt x="19" y="116"/>
                  </a:lnTo>
                  <a:lnTo>
                    <a:pt x="18" y="102"/>
                  </a:lnTo>
                  <a:lnTo>
                    <a:pt x="16" y="87"/>
                  </a:lnTo>
                  <a:lnTo>
                    <a:pt x="16" y="76"/>
                  </a:lnTo>
                  <a:lnTo>
                    <a:pt x="14" y="73"/>
                  </a:lnTo>
                  <a:lnTo>
                    <a:pt x="14" y="71"/>
                  </a:lnTo>
                  <a:lnTo>
                    <a:pt x="12" y="65"/>
                  </a:lnTo>
                  <a:lnTo>
                    <a:pt x="7" y="64"/>
                  </a:lnTo>
                  <a:lnTo>
                    <a:pt x="2" y="65"/>
                  </a:lnTo>
                  <a:lnTo>
                    <a:pt x="0" y="71"/>
                  </a:lnTo>
                  <a:lnTo>
                    <a:pt x="0" y="73"/>
                  </a:lnTo>
                  <a:lnTo>
                    <a:pt x="2" y="165"/>
                  </a:lnTo>
                  <a:lnTo>
                    <a:pt x="4" y="256"/>
                  </a:lnTo>
                  <a:lnTo>
                    <a:pt x="5" y="347"/>
                  </a:lnTo>
                  <a:lnTo>
                    <a:pt x="7" y="439"/>
                  </a:lnTo>
                  <a:lnTo>
                    <a:pt x="7" y="441"/>
                  </a:lnTo>
                  <a:lnTo>
                    <a:pt x="7" y="447"/>
                  </a:lnTo>
                  <a:lnTo>
                    <a:pt x="9" y="454"/>
                  </a:lnTo>
                  <a:lnTo>
                    <a:pt x="9" y="465"/>
                  </a:lnTo>
                  <a:lnTo>
                    <a:pt x="11" y="477"/>
                  </a:lnTo>
                  <a:lnTo>
                    <a:pt x="11" y="490"/>
                  </a:lnTo>
                  <a:lnTo>
                    <a:pt x="14" y="525"/>
                  </a:lnTo>
                  <a:lnTo>
                    <a:pt x="18" y="561"/>
                  </a:lnTo>
                  <a:lnTo>
                    <a:pt x="21" y="597"/>
                  </a:lnTo>
                  <a:lnTo>
                    <a:pt x="23" y="632"/>
                  </a:lnTo>
                  <a:lnTo>
                    <a:pt x="25" y="648"/>
                  </a:lnTo>
                  <a:lnTo>
                    <a:pt x="26" y="664"/>
                  </a:lnTo>
                  <a:lnTo>
                    <a:pt x="26" y="668"/>
                  </a:lnTo>
                  <a:lnTo>
                    <a:pt x="28" y="673"/>
                  </a:lnTo>
                  <a:lnTo>
                    <a:pt x="28" y="681"/>
                  </a:lnTo>
                  <a:lnTo>
                    <a:pt x="31" y="699"/>
                  </a:lnTo>
                  <a:lnTo>
                    <a:pt x="35" y="722"/>
                  </a:lnTo>
                  <a:lnTo>
                    <a:pt x="40" y="748"/>
                  </a:lnTo>
                  <a:lnTo>
                    <a:pt x="45" y="773"/>
                  </a:lnTo>
                  <a:lnTo>
                    <a:pt x="51" y="799"/>
                  </a:lnTo>
                  <a:lnTo>
                    <a:pt x="59" y="824"/>
                  </a:lnTo>
                  <a:lnTo>
                    <a:pt x="59" y="826"/>
                  </a:lnTo>
                  <a:lnTo>
                    <a:pt x="61" y="828"/>
                  </a:lnTo>
                  <a:lnTo>
                    <a:pt x="66" y="833"/>
                  </a:lnTo>
                  <a:lnTo>
                    <a:pt x="73" y="842"/>
                  </a:lnTo>
                  <a:lnTo>
                    <a:pt x="82" y="851"/>
                  </a:lnTo>
                  <a:lnTo>
                    <a:pt x="101" y="875"/>
                  </a:lnTo>
                  <a:lnTo>
                    <a:pt x="110" y="888"/>
                  </a:lnTo>
                  <a:lnTo>
                    <a:pt x="115" y="897"/>
                  </a:lnTo>
                  <a:lnTo>
                    <a:pt x="122" y="917"/>
                  </a:lnTo>
                  <a:lnTo>
                    <a:pt x="127" y="911"/>
                  </a:lnTo>
                  <a:lnTo>
                    <a:pt x="120" y="911"/>
                  </a:lnTo>
                  <a:lnTo>
                    <a:pt x="124" y="931"/>
                  </a:lnTo>
                  <a:lnTo>
                    <a:pt x="129" y="975"/>
                  </a:lnTo>
                  <a:lnTo>
                    <a:pt x="131" y="1018"/>
                  </a:lnTo>
                  <a:lnTo>
                    <a:pt x="131" y="1038"/>
                  </a:lnTo>
                  <a:lnTo>
                    <a:pt x="133" y="1058"/>
                  </a:lnTo>
                  <a:lnTo>
                    <a:pt x="134" y="1058"/>
                  </a:lnTo>
                  <a:lnTo>
                    <a:pt x="143" y="1093"/>
                  </a:lnTo>
                  <a:lnTo>
                    <a:pt x="150" y="1129"/>
                  </a:lnTo>
                  <a:lnTo>
                    <a:pt x="155" y="1167"/>
                  </a:lnTo>
                  <a:lnTo>
                    <a:pt x="160" y="1207"/>
                  </a:lnTo>
                  <a:lnTo>
                    <a:pt x="164" y="1291"/>
                  </a:lnTo>
                  <a:lnTo>
                    <a:pt x="164" y="1376"/>
                  </a:lnTo>
                  <a:lnTo>
                    <a:pt x="160" y="1459"/>
                  </a:lnTo>
                  <a:lnTo>
                    <a:pt x="155" y="1543"/>
                  </a:lnTo>
                  <a:lnTo>
                    <a:pt x="150" y="1621"/>
                  </a:lnTo>
                  <a:lnTo>
                    <a:pt x="148" y="1659"/>
                  </a:lnTo>
                  <a:lnTo>
                    <a:pt x="146" y="1694"/>
                  </a:lnTo>
                  <a:lnTo>
                    <a:pt x="153" y="1694"/>
                  </a:lnTo>
                  <a:lnTo>
                    <a:pt x="146" y="1694"/>
                  </a:lnTo>
                  <a:lnTo>
                    <a:pt x="143" y="1735"/>
                  </a:lnTo>
                  <a:lnTo>
                    <a:pt x="138" y="1779"/>
                  </a:lnTo>
                  <a:lnTo>
                    <a:pt x="131" y="1823"/>
                  </a:lnTo>
                  <a:lnTo>
                    <a:pt x="127" y="1844"/>
                  </a:lnTo>
                  <a:lnTo>
                    <a:pt x="122" y="1862"/>
                  </a:lnTo>
                  <a:close/>
                </a:path>
              </a:pathLst>
            </a:custGeom>
            <a:solidFill>
              <a:srgbClr val="3333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5" name="Freeform 77"/>
            <p:cNvSpPr>
              <a:spLocks/>
            </p:cNvSpPr>
            <p:nvPr/>
          </p:nvSpPr>
          <p:spPr bwMode="auto">
            <a:xfrm>
              <a:off x="3875" y="1838"/>
              <a:ext cx="303" cy="1720"/>
            </a:xfrm>
            <a:custGeom>
              <a:avLst/>
              <a:gdLst>
                <a:gd name="T0" fmla="*/ 303 w 303"/>
                <a:gd name="T1" fmla="*/ 1719 h 1720"/>
                <a:gd name="T2" fmla="*/ 285 w 303"/>
                <a:gd name="T3" fmla="*/ 1635 h 1720"/>
                <a:gd name="T4" fmla="*/ 257 w 303"/>
                <a:gd name="T5" fmla="*/ 1553 h 1720"/>
                <a:gd name="T6" fmla="*/ 230 w 303"/>
                <a:gd name="T7" fmla="*/ 1470 h 1720"/>
                <a:gd name="T8" fmla="*/ 214 w 303"/>
                <a:gd name="T9" fmla="*/ 1386 h 1720"/>
                <a:gd name="T10" fmla="*/ 214 w 303"/>
                <a:gd name="T11" fmla="*/ 1386 h 1720"/>
                <a:gd name="T12" fmla="*/ 203 w 303"/>
                <a:gd name="T13" fmla="*/ 1258 h 1720"/>
                <a:gd name="T14" fmla="*/ 190 w 303"/>
                <a:gd name="T15" fmla="*/ 1134 h 1720"/>
                <a:gd name="T16" fmla="*/ 190 w 303"/>
                <a:gd name="T17" fmla="*/ 1134 h 1720"/>
                <a:gd name="T18" fmla="*/ 183 w 303"/>
                <a:gd name="T19" fmla="*/ 885 h 1720"/>
                <a:gd name="T20" fmla="*/ 172 w 303"/>
                <a:gd name="T21" fmla="*/ 720 h 1720"/>
                <a:gd name="T22" fmla="*/ 149 w 303"/>
                <a:gd name="T23" fmla="*/ 557 h 1720"/>
                <a:gd name="T24" fmla="*/ 115 w 303"/>
                <a:gd name="T25" fmla="*/ 417 h 1720"/>
                <a:gd name="T26" fmla="*/ 76 w 303"/>
                <a:gd name="T27" fmla="*/ 299 h 1720"/>
                <a:gd name="T28" fmla="*/ 40 w 303"/>
                <a:gd name="T29" fmla="*/ 181 h 1720"/>
                <a:gd name="T30" fmla="*/ 15 w 303"/>
                <a:gd name="T31" fmla="*/ 61 h 1720"/>
                <a:gd name="T32" fmla="*/ 12 w 303"/>
                <a:gd name="T33" fmla="*/ 0 h 1720"/>
                <a:gd name="T34" fmla="*/ 0 w 303"/>
                <a:gd name="T35" fmla="*/ 30 h 1720"/>
                <a:gd name="T36" fmla="*/ 12 w 303"/>
                <a:gd name="T37" fmla="*/ 121 h 1720"/>
                <a:gd name="T38" fmla="*/ 45 w 303"/>
                <a:gd name="T39" fmla="*/ 241 h 1720"/>
                <a:gd name="T40" fmla="*/ 83 w 303"/>
                <a:gd name="T41" fmla="*/ 359 h 1720"/>
                <a:gd name="T42" fmla="*/ 120 w 303"/>
                <a:gd name="T43" fmla="*/ 479 h 1720"/>
                <a:gd name="T44" fmla="*/ 151 w 303"/>
                <a:gd name="T45" fmla="*/ 639 h 1720"/>
                <a:gd name="T46" fmla="*/ 167 w 303"/>
                <a:gd name="T47" fmla="*/ 804 h 1720"/>
                <a:gd name="T48" fmla="*/ 172 w 303"/>
                <a:gd name="T49" fmla="*/ 969 h 1720"/>
                <a:gd name="T50" fmla="*/ 177 w 303"/>
                <a:gd name="T51" fmla="*/ 1136 h 1720"/>
                <a:gd name="T52" fmla="*/ 191 w 303"/>
                <a:gd name="T53" fmla="*/ 1258 h 1720"/>
                <a:gd name="T54" fmla="*/ 202 w 303"/>
                <a:gd name="T55" fmla="*/ 1386 h 1720"/>
                <a:gd name="T56" fmla="*/ 207 w 303"/>
                <a:gd name="T57" fmla="*/ 1428 h 1720"/>
                <a:gd name="T58" fmla="*/ 231 w 303"/>
                <a:gd name="T59" fmla="*/ 1512 h 1720"/>
                <a:gd name="T60" fmla="*/ 259 w 303"/>
                <a:gd name="T61" fmla="*/ 1593 h 1720"/>
                <a:gd name="T62" fmla="*/ 284 w 303"/>
                <a:gd name="T63" fmla="*/ 1677 h 1720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303"/>
                <a:gd name="T97" fmla="*/ 0 h 1720"/>
                <a:gd name="T98" fmla="*/ 303 w 303"/>
                <a:gd name="T99" fmla="*/ 1720 h 1720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303" h="1720">
                  <a:moveTo>
                    <a:pt x="291" y="1720"/>
                  </a:moveTo>
                  <a:lnTo>
                    <a:pt x="303" y="1719"/>
                  </a:lnTo>
                  <a:lnTo>
                    <a:pt x="296" y="1677"/>
                  </a:lnTo>
                  <a:lnTo>
                    <a:pt x="285" y="1635"/>
                  </a:lnTo>
                  <a:lnTo>
                    <a:pt x="271" y="1593"/>
                  </a:lnTo>
                  <a:lnTo>
                    <a:pt x="257" y="1553"/>
                  </a:lnTo>
                  <a:lnTo>
                    <a:pt x="244" y="1512"/>
                  </a:lnTo>
                  <a:lnTo>
                    <a:pt x="230" y="1470"/>
                  </a:lnTo>
                  <a:lnTo>
                    <a:pt x="219" y="1428"/>
                  </a:lnTo>
                  <a:lnTo>
                    <a:pt x="214" y="1386"/>
                  </a:lnTo>
                  <a:lnTo>
                    <a:pt x="207" y="1386"/>
                  </a:lnTo>
                  <a:lnTo>
                    <a:pt x="214" y="1386"/>
                  </a:lnTo>
                  <a:lnTo>
                    <a:pt x="209" y="1321"/>
                  </a:lnTo>
                  <a:lnTo>
                    <a:pt x="203" y="1258"/>
                  </a:lnTo>
                  <a:lnTo>
                    <a:pt x="196" y="1196"/>
                  </a:lnTo>
                  <a:lnTo>
                    <a:pt x="190" y="1134"/>
                  </a:lnTo>
                  <a:lnTo>
                    <a:pt x="183" y="1134"/>
                  </a:lnTo>
                  <a:lnTo>
                    <a:pt x="190" y="1134"/>
                  </a:lnTo>
                  <a:lnTo>
                    <a:pt x="184" y="969"/>
                  </a:lnTo>
                  <a:lnTo>
                    <a:pt x="183" y="885"/>
                  </a:lnTo>
                  <a:lnTo>
                    <a:pt x="179" y="804"/>
                  </a:lnTo>
                  <a:lnTo>
                    <a:pt x="172" y="720"/>
                  </a:lnTo>
                  <a:lnTo>
                    <a:pt x="163" y="639"/>
                  </a:lnTo>
                  <a:lnTo>
                    <a:pt x="149" y="557"/>
                  </a:lnTo>
                  <a:lnTo>
                    <a:pt x="130" y="475"/>
                  </a:lnTo>
                  <a:lnTo>
                    <a:pt x="115" y="417"/>
                  </a:lnTo>
                  <a:lnTo>
                    <a:pt x="95" y="359"/>
                  </a:lnTo>
                  <a:lnTo>
                    <a:pt x="76" y="299"/>
                  </a:lnTo>
                  <a:lnTo>
                    <a:pt x="57" y="241"/>
                  </a:lnTo>
                  <a:lnTo>
                    <a:pt x="40" y="181"/>
                  </a:lnTo>
                  <a:lnTo>
                    <a:pt x="24" y="121"/>
                  </a:lnTo>
                  <a:lnTo>
                    <a:pt x="15" y="61"/>
                  </a:lnTo>
                  <a:lnTo>
                    <a:pt x="12" y="30"/>
                  </a:lnTo>
                  <a:lnTo>
                    <a:pt x="12" y="0"/>
                  </a:lnTo>
                  <a:lnTo>
                    <a:pt x="0" y="0"/>
                  </a:lnTo>
                  <a:lnTo>
                    <a:pt x="0" y="30"/>
                  </a:lnTo>
                  <a:lnTo>
                    <a:pt x="3" y="61"/>
                  </a:lnTo>
                  <a:lnTo>
                    <a:pt x="12" y="121"/>
                  </a:lnTo>
                  <a:lnTo>
                    <a:pt x="28" y="181"/>
                  </a:lnTo>
                  <a:lnTo>
                    <a:pt x="45" y="241"/>
                  </a:lnTo>
                  <a:lnTo>
                    <a:pt x="64" y="299"/>
                  </a:lnTo>
                  <a:lnTo>
                    <a:pt x="83" y="359"/>
                  </a:lnTo>
                  <a:lnTo>
                    <a:pt x="102" y="417"/>
                  </a:lnTo>
                  <a:lnTo>
                    <a:pt x="120" y="479"/>
                  </a:lnTo>
                  <a:lnTo>
                    <a:pt x="137" y="557"/>
                  </a:lnTo>
                  <a:lnTo>
                    <a:pt x="151" y="639"/>
                  </a:lnTo>
                  <a:lnTo>
                    <a:pt x="160" y="720"/>
                  </a:lnTo>
                  <a:lnTo>
                    <a:pt x="167" y="804"/>
                  </a:lnTo>
                  <a:lnTo>
                    <a:pt x="170" y="885"/>
                  </a:lnTo>
                  <a:lnTo>
                    <a:pt x="172" y="969"/>
                  </a:lnTo>
                  <a:lnTo>
                    <a:pt x="177" y="1134"/>
                  </a:lnTo>
                  <a:lnTo>
                    <a:pt x="177" y="1136"/>
                  </a:lnTo>
                  <a:lnTo>
                    <a:pt x="184" y="1196"/>
                  </a:lnTo>
                  <a:lnTo>
                    <a:pt x="191" y="1258"/>
                  </a:lnTo>
                  <a:lnTo>
                    <a:pt x="196" y="1321"/>
                  </a:lnTo>
                  <a:lnTo>
                    <a:pt x="202" y="1386"/>
                  </a:lnTo>
                  <a:lnTo>
                    <a:pt x="202" y="1388"/>
                  </a:lnTo>
                  <a:lnTo>
                    <a:pt x="207" y="1428"/>
                  </a:lnTo>
                  <a:lnTo>
                    <a:pt x="217" y="1470"/>
                  </a:lnTo>
                  <a:lnTo>
                    <a:pt x="231" y="1512"/>
                  </a:lnTo>
                  <a:lnTo>
                    <a:pt x="245" y="1553"/>
                  </a:lnTo>
                  <a:lnTo>
                    <a:pt x="259" y="1593"/>
                  </a:lnTo>
                  <a:lnTo>
                    <a:pt x="273" y="1635"/>
                  </a:lnTo>
                  <a:lnTo>
                    <a:pt x="284" y="1677"/>
                  </a:lnTo>
                  <a:lnTo>
                    <a:pt x="291" y="1720"/>
                  </a:lnTo>
                  <a:close/>
                </a:path>
              </a:pathLst>
            </a:custGeom>
            <a:solidFill>
              <a:srgbClr val="0033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76" name="Group 78"/>
            <p:cNvGrpSpPr>
              <a:grpSpLocks/>
            </p:cNvGrpSpPr>
            <p:nvPr/>
          </p:nvGrpSpPr>
          <p:grpSpPr bwMode="auto">
            <a:xfrm>
              <a:off x="4112" y="1663"/>
              <a:ext cx="169" cy="140"/>
              <a:chOff x="4112" y="944"/>
              <a:chExt cx="169" cy="140"/>
            </a:xfrm>
          </p:grpSpPr>
          <p:sp>
            <p:nvSpPr>
              <p:cNvPr id="132" name="Freeform 79"/>
              <p:cNvSpPr>
                <a:spLocks/>
              </p:cNvSpPr>
              <p:nvPr/>
            </p:nvSpPr>
            <p:spPr bwMode="auto">
              <a:xfrm>
                <a:off x="4115" y="950"/>
                <a:ext cx="160" cy="129"/>
              </a:xfrm>
              <a:custGeom>
                <a:avLst/>
                <a:gdLst>
                  <a:gd name="T0" fmla="*/ 0 w 160"/>
                  <a:gd name="T1" fmla="*/ 41 h 129"/>
                  <a:gd name="T2" fmla="*/ 4 w 160"/>
                  <a:gd name="T3" fmla="*/ 29 h 129"/>
                  <a:gd name="T4" fmla="*/ 7 w 160"/>
                  <a:gd name="T5" fmla="*/ 18 h 129"/>
                  <a:gd name="T6" fmla="*/ 12 w 160"/>
                  <a:gd name="T7" fmla="*/ 11 h 129"/>
                  <a:gd name="T8" fmla="*/ 17 w 160"/>
                  <a:gd name="T9" fmla="*/ 5 h 129"/>
                  <a:gd name="T10" fmla="*/ 24 w 160"/>
                  <a:gd name="T11" fmla="*/ 2 h 129"/>
                  <a:gd name="T12" fmla="*/ 33 w 160"/>
                  <a:gd name="T13" fmla="*/ 0 h 129"/>
                  <a:gd name="T14" fmla="*/ 51 w 160"/>
                  <a:gd name="T15" fmla="*/ 0 h 129"/>
                  <a:gd name="T16" fmla="*/ 70 w 160"/>
                  <a:gd name="T17" fmla="*/ 3 h 129"/>
                  <a:gd name="T18" fmla="*/ 91 w 160"/>
                  <a:gd name="T19" fmla="*/ 9 h 129"/>
                  <a:gd name="T20" fmla="*/ 115 w 160"/>
                  <a:gd name="T21" fmla="*/ 14 h 129"/>
                  <a:gd name="T22" fmla="*/ 138 w 160"/>
                  <a:gd name="T23" fmla="*/ 18 h 129"/>
                  <a:gd name="T24" fmla="*/ 141 w 160"/>
                  <a:gd name="T25" fmla="*/ 31 h 129"/>
                  <a:gd name="T26" fmla="*/ 148 w 160"/>
                  <a:gd name="T27" fmla="*/ 45 h 129"/>
                  <a:gd name="T28" fmla="*/ 153 w 160"/>
                  <a:gd name="T29" fmla="*/ 60 h 129"/>
                  <a:gd name="T30" fmla="*/ 159 w 160"/>
                  <a:gd name="T31" fmla="*/ 72 h 129"/>
                  <a:gd name="T32" fmla="*/ 160 w 160"/>
                  <a:gd name="T33" fmla="*/ 85 h 129"/>
                  <a:gd name="T34" fmla="*/ 159 w 160"/>
                  <a:gd name="T35" fmla="*/ 96 h 129"/>
                  <a:gd name="T36" fmla="*/ 155 w 160"/>
                  <a:gd name="T37" fmla="*/ 101 h 129"/>
                  <a:gd name="T38" fmla="*/ 150 w 160"/>
                  <a:gd name="T39" fmla="*/ 105 h 129"/>
                  <a:gd name="T40" fmla="*/ 141 w 160"/>
                  <a:gd name="T41" fmla="*/ 109 h 129"/>
                  <a:gd name="T42" fmla="*/ 132 w 160"/>
                  <a:gd name="T43" fmla="*/ 110 h 129"/>
                  <a:gd name="T44" fmla="*/ 124 w 160"/>
                  <a:gd name="T45" fmla="*/ 118 h 129"/>
                  <a:gd name="T46" fmla="*/ 115 w 160"/>
                  <a:gd name="T47" fmla="*/ 123 h 129"/>
                  <a:gd name="T48" fmla="*/ 108 w 160"/>
                  <a:gd name="T49" fmla="*/ 127 h 129"/>
                  <a:gd name="T50" fmla="*/ 99 w 160"/>
                  <a:gd name="T51" fmla="*/ 129 h 129"/>
                  <a:gd name="T52" fmla="*/ 87 w 160"/>
                  <a:gd name="T53" fmla="*/ 127 h 129"/>
                  <a:gd name="T54" fmla="*/ 77 w 160"/>
                  <a:gd name="T55" fmla="*/ 121 h 129"/>
                  <a:gd name="T56" fmla="*/ 68 w 160"/>
                  <a:gd name="T57" fmla="*/ 109 h 129"/>
                  <a:gd name="T58" fmla="*/ 61 w 160"/>
                  <a:gd name="T59" fmla="*/ 96 h 129"/>
                  <a:gd name="T60" fmla="*/ 51 w 160"/>
                  <a:gd name="T61" fmla="*/ 65 h 129"/>
                  <a:gd name="T62" fmla="*/ 54 w 160"/>
                  <a:gd name="T63" fmla="*/ 58 h 129"/>
                  <a:gd name="T64" fmla="*/ 59 w 160"/>
                  <a:gd name="T65" fmla="*/ 52 h 129"/>
                  <a:gd name="T66" fmla="*/ 75 w 160"/>
                  <a:gd name="T67" fmla="*/ 40 h 129"/>
                  <a:gd name="T68" fmla="*/ 82 w 160"/>
                  <a:gd name="T69" fmla="*/ 36 h 129"/>
                  <a:gd name="T70" fmla="*/ 89 w 160"/>
                  <a:gd name="T71" fmla="*/ 32 h 129"/>
                  <a:gd name="T72" fmla="*/ 92 w 160"/>
                  <a:gd name="T73" fmla="*/ 29 h 129"/>
                  <a:gd name="T74" fmla="*/ 94 w 160"/>
                  <a:gd name="T75" fmla="*/ 29 h 129"/>
                  <a:gd name="T76" fmla="*/ 0 w 160"/>
                  <a:gd name="T77" fmla="*/ 41 h 129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160"/>
                  <a:gd name="T118" fmla="*/ 0 h 129"/>
                  <a:gd name="T119" fmla="*/ 160 w 160"/>
                  <a:gd name="T120" fmla="*/ 129 h 129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160" h="129">
                    <a:moveTo>
                      <a:pt x="0" y="41"/>
                    </a:moveTo>
                    <a:lnTo>
                      <a:pt x="4" y="29"/>
                    </a:lnTo>
                    <a:lnTo>
                      <a:pt x="7" y="18"/>
                    </a:lnTo>
                    <a:lnTo>
                      <a:pt x="12" y="11"/>
                    </a:lnTo>
                    <a:lnTo>
                      <a:pt x="17" y="5"/>
                    </a:lnTo>
                    <a:lnTo>
                      <a:pt x="24" y="2"/>
                    </a:lnTo>
                    <a:lnTo>
                      <a:pt x="33" y="0"/>
                    </a:lnTo>
                    <a:lnTo>
                      <a:pt x="51" y="0"/>
                    </a:lnTo>
                    <a:lnTo>
                      <a:pt x="70" y="3"/>
                    </a:lnTo>
                    <a:lnTo>
                      <a:pt x="91" y="9"/>
                    </a:lnTo>
                    <a:lnTo>
                      <a:pt x="115" y="14"/>
                    </a:lnTo>
                    <a:lnTo>
                      <a:pt x="138" y="18"/>
                    </a:lnTo>
                    <a:lnTo>
                      <a:pt x="141" y="31"/>
                    </a:lnTo>
                    <a:lnTo>
                      <a:pt x="148" y="45"/>
                    </a:lnTo>
                    <a:lnTo>
                      <a:pt x="153" y="60"/>
                    </a:lnTo>
                    <a:lnTo>
                      <a:pt x="159" y="72"/>
                    </a:lnTo>
                    <a:lnTo>
                      <a:pt x="160" y="85"/>
                    </a:lnTo>
                    <a:lnTo>
                      <a:pt x="159" y="96"/>
                    </a:lnTo>
                    <a:lnTo>
                      <a:pt x="155" y="101"/>
                    </a:lnTo>
                    <a:lnTo>
                      <a:pt x="150" y="105"/>
                    </a:lnTo>
                    <a:lnTo>
                      <a:pt x="141" y="109"/>
                    </a:lnTo>
                    <a:lnTo>
                      <a:pt x="132" y="110"/>
                    </a:lnTo>
                    <a:lnTo>
                      <a:pt x="124" y="118"/>
                    </a:lnTo>
                    <a:lnTo>
                      <a:pt x="115" y="123"/>
                    </a:lnTo>
                    <a:lnTo>
                      <a:pt x="108" y="127"/>
                    </a:lnTo>
                    <a:lnTo>
                      <a:pt x="99" y="129"/>
                    </a:lnTo>
                    <a:lnTo>
                      <a:pt x="87" y="127"/>
                    </a:lnTo>
                    <a:lnTo>
                      <a:pt x="77" y="121"/>
                    </a:lnTo>
                    <a:lnTo>
                      <a:pt x="68" y="109"/>
                    </a:lnTo>
                    <a:lnTo>
                      <a:pt x="61" y="96"/>
                    </a:lnTo>
                    <a:lnTo>
                      <a:pt x="51" y="65"/>
                    </a:lnTo>
                    <a:lnTo>
                      <a:pt x="54" y="58"/>
                    </a:lnTo>
                    <a:lnTo>
                      <a:pt x="59" y="52"/>
                    </a:lnTo>
                    <a:lnTo>
                      <a:pt x="75" y="40"/>
                    </a:lnTo>
                    <a:lnTo>
                      <a:pt x="82" y="36"/>
                    </a:lnTo>
                    <a:lnTo>
                      <a:pt x="89" y="32"/>
                    </a:lnTo>
                    <a:lnTo>
                      <a:pt x="92" y="29"/>
                    </a:lnTo>
                    <a:lnTo>
                      <a:pt x="94" y="29"/>
                    </a:lnTo>
                    <a:lnTo>
                      <a:pt x="0" y="41"/>
                    </a:lnTo>
                    <a:close/>
                  </a:path>
                </a:pathLst>
              </a:custGeom>
              <a:solidFill>
                <a:srgbClr val="FF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33" name="Freeform 80"/>
              <p:cNvSpPr>
                <a:spLocks/>
              </p:cNvSpPr>
              <p:nvPr/>
            </p:nvSpPr>
            <p:spPr bwMode="auto">
              <a:xfrm>
                <a:off x="4112" y="944"/>
                <a:ext cx="169" cy="140"/>
              </a:xfrm>
              <a:custGeom>
                <a:avLst/>
                <a:gdLst>
                  <a:gd name="T0" fmla="*/ 10 w 169"/>
                  <a:gd name="T1" fmla="*/ 35 h 140"/>
                  <a:gd name="T2" fmla="*/ 13 w 169"/>
                  <a:gd name="T3" fmla="*/ 28 h 140"/>
                  <a:gd name="T4" fmla="*/ 17 w 169"/>
                  <a:gd name="T5" fmla="*/ 20 h 140"/>
                  <a:gd name="T6" fmla="*/ 27 w 169"/>
                  <a:gd name="T7" fmla="*/ 8 h 140"/>
                  <a:gd name="T8" fmla="*/ 36 w 169"/>
                  <a:gd name="T9" fmla="*/ 6 h 140"/>
                  <a:gd name="T10" fmla="*/ 73 w 169"/>
                  <a:gd name="T11" fmla="*/ 13 h 140"/>
                  <a:gd name="T12" fmla="*/ 141 w 169"/>
                  <a:gd name="T13" fmla="*/ 29 h 140"/>
                  <a:gd name="T14" fmla="*/ 137 w 169"/>
                  <a:gd name="T15" fmla="*/ 26 h 140"/>
                  <a:gd name="T16" fmla="*/ 137 w 169"/>
                  <a:gd name="T17" fmla="*/ 26 h 140"/>
                  <a:gd name="T18" fmla="*/ 153 w 169"/>
                  <a:gd name="T19" fmla="*/ 66 h 140"/>
                  <a:gd name="T20" fmla="*/ 163 w 169"/>
                  <a:gd name="T21" fmla="*/ 91 h 140"/>
                  <a:gd name="T22" fmla="*/ 162 w 169"/>
                  <a:gd name="T23" fmla="*/ 102 h 140"/>
                  <a:gd name="T24" fmla="*/ 158 w 169"/>
                  <a:gd name="T25" fmla="*/ 107 h 140"/>
                  <a:gd name="T26" fmla="*/ 153 w 169"/>
                  <a:gd name="T27" fmla="*/ 111 h 140"/>
                  <a:gd name="T28" fmla="*/ 135 w 169"/>
                  <a:gd name="T29" fmla="*/ 113 h 140"/>
                  <a:gd name="T30" fmla="*/ 134 w 169"/>
                  <a:gd name="T31" fmla="*/ 113 h 140"/>
                  <a:gd name="T32" fmla="*/ 118 w 169"/>
                  <a:gd name="T33" fmla="*/ 129 h 140"/>
                  <a:gd name="T34" fmla="*/ 102 w 169"/>
                  <a:gd name="T35" fmla="*/ 131 h 140"/>
                  <a:gd name="T36" fmla="*/ 92 w 169"/>
                  <a:gd name="T37" fmla="*/ 129 h 140"/>
                  <a:gd name="T38" fmla="*/ 83 w 169"/>
                  <a:gd name="T39" fmla="*/ 124 h 140"/>
                  <a:gd name="T40" fmla="*/ 74 w 169"/>
                  <a:gd name="T41" fmla="*/ 113 h 140"/>
                  <a:gd name="T42" fmla="*/ 69 w 169"/>
                  <a:gd name="T43" fmla="*/ 100 h 140"/>
                  <a:gd name="T44" fmla="*/ 57 w 169"/>
                  <a:gd name="T45" fmla="*/ 71 h 140"/>
                  <a:gd name="T46" fmla="*/ 61 w 169"/>
                  <a:gd name="T47" fmla="*/ 66 h 140"/>
                  <a:gd name="T48" fmla="*/ 66 w 169"/>
                  <a:gd name="T49" fmla="*/ 60 h 140"/>
                  <a:gd name="T50" fmla="*/ 80 w 169"/>
                  <a:gd name="T51" fmla="*/ 49 h 140"/>
                  <a:gd name="T52" fmla="*/ 99 w 169"/>
                  <a:gd name="T53" fmla="*/ 38 h 140"/>
                  <a:gd name="T54" fmla="*/ 99 w 169"/>
                  <a:gd name="T55" fmla="*/ 40 h 140"/>
                  <a:gd name="T56" fmla="*/ 94 w 169"/>
                  <a:gd name="T57" fmla="*/ 31 h 140"/>
                  <a:gd name="T58" fmla="*/ 74 w 169"/>
                  <a:gd name="T59" fmla="*/ 42 h 140"/>
                  <a:gd name="T60" fmla="*/ 54 w 169"/>
                  <a:gd name="T61" fmla="*/ 62 h 140"/>
                  <a:gd name="T62" fmla="*/ 50 w 169"/>
                  <a:gd name="T63" fmla="*/ 71 h 140"/>
                  <a:gd name="T64" fmla="*/ 50 w 169"/>
                  <a:gd name="T65" fmla="*/ 73 h 140"/>
                  <a:gd name="T66" fmla="*/ 67 w 169"/>
                  <a:gd name="T67" fmla="*/ 118 h 140"/>
                  <a:gd name="T68" fmla="*/ 88 w 169"/>
                  <a:gd name="T69" fmla="*/ 136 h 140"/>
                  <a:gd name="T70" fmla="*/ 104 w 169"/>
                  <a:gd name="T71" fmla="*/ 140 h 140"/>
                  <a:gd name="T72" fmla="*/ 120 w 169"/>
                  <a:gd name="T73" fmla="*/ 133 h 140"/>
                  <a:gd name="T74" fmla="*/ 135 w 169"/>
                  <a:gd name="T75" fmla="*/ 116 h 140"/>
                  <a:gd name="T76" fmla="*/ 153 w 169"/>
                  <a:gd name="T77" fmla="*/ 115 h 140"/>
                  <a:gd name="T78" fmla="*/ 162 w 169"/>
                  <a:gd name="T79" fmla="*/ 109 h 140"/>
                  <a:gd name="T80" fmla="*/ 169 w 169"/>
                  <a:gd name="T81" fmla="*/ 93 h 140"/>
                  <a:gd name="T82" fmla="*/ 167 w 169"/>
                  <a:gd name="T83" fmla="*/ 78 h 140"/>
                  <a:gd name="T84" fmla="*/ 149 w 169"/>
                  <a:gd name="T85" fmla="*/ 37 h 140"/>
                  <a:gd name="T86" fmla="*/ 144 w 169"/>
                  <a:gd name="T87" fmla="*/ 22 h 140"/>
                  <a:gd name="T88" fmla="*/ 141 w 169"/>
                  <a:gd name="T89" fmla="*/ 20 h 140"/>
                  <a:gd name="T90" fmla="*/ 74 w 169"/>
                  <a:gd name="T91" fmla="*/ 4 h 140"/>
                  <a:gd name="T92" fmla="*/ 34 w 169"/>
                  <a:gd name="T93" fmla="*/ 0 h 140"/>
                  <a:gd name="T94" fmla="*/ 19 w 169"/>
                  <a:gd name="T95" fmla="*/ 8 h 140"/>
                  <a:gd name="T96" fmla="*/ 7 w 169"/>
                  <a:gd name="T97" fmla="*/ 22 h 140"/>
                  <a:gd name="T98" fmla="*/ 0 w 169"/>
                  <a:gd name="T99" fmla="*/ 47 h 140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w 169"/>
                  <a:gd name="T151" fmla="*/ 0 h 140"/>
                  <a:gd name="T152" fmla="*/ 169 w 169"/>
                  <a:gd name="T153" fmla="*/ 140 h 140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T150" t="T151" r="T152" b="T153"/>
                <a:pathLst>
                  <a:path w="169" h="140">
                    <a:moveTo>
                      <a:pt x="0" y="47"/>
                    </a:moveTo>
                    <a:lnTo>
                      <a:pt x="8" y="49"/>
                    </a:lnTo>
                    <a:lnTo>
                      <a:pt x="10" y="35"/>
                    </a:lnTo>
                    <a:lnTo>
                      <a:pt x="13" y="26"/>
                    </a:lnTo>
                    <a:lnTo>
                      <a:pt x="10" y="24"/>
                    </a:lnTo>
                    <a:lnTo>
                      <a:pt x="13" y="28"/>
                    </a:lnTo>
                    <a:lnTo>
                      <a:pt x="19" y="18"/>
                    </a:lnTo>
                    <a:lnTo>
                      <a:pt x="15" y="17"/>
                    </a:lnTo>
                    <a:lnTo>
                      <a:pt x="17" y="20"/>
                    </a:lnTo>
                    <a:lnTo>
                      <a:pt x="24" y="15"/>
                    </a:lnTo>
                    <a:lnTo>
                      <a:pt x="31" y="11"/>
                    </a:lnTo>
                    <a:lnTo>
                      <a:pt x="27" y="8"/>
                    </a:lnTo>
                    <a:lnTo>
                      <a:pt x="29" y="11"/>
                    </a:lnTo>
                    <a:lnTo>
                      <a:pt x="36" y="9"/>
                    </a:lnTo>
                    <a:lnTo>
                      <a:pt x="36" y="6"/>
                    </a:lnTo>
                    <a:lnTo>
                      <a:pt x="34" y="9"/>
                    </a:lnTo>
                    <a:lnTo>
                      <a:pt x="52" y="9"/>
                    </a:lnTo>
                    <a:lnTo>
                      <a:pt x="73" y="13"/>
                    </a:lnTo>
                    <a:lnTo>
                      <a:pt x="94" y="18"/>
                    </a:lnTo>
                    <a:lnTo>
                      <a:pt x="116" y="26"/>
                    </a:lnTo>
                    <a:lnTo>
                      <a:pt x="141" y="29"/>
                    </a:lnTo>
                    <a:lnTo>
                      <a:pt x="141" y="24"/>
                    </a:lnTo>
                    <a:lnTo>
                      <a:pt x="137" y="24"/>
                    </a:lnTo>
                    <a:lnTo>
                      <a:pt x="137" y="26"/>
                    </a:lnTo>
                    <a:lnTo>
                      <a:pt x="139" y="28"/>
                    </a:lnTo>
                    <a:lnTo>
                      <a:pt x="141" y="28"/>
                    </a:lnTo>
                    <a:lnTo>
                      <a:pt x="137" y="26"/>
                    </a:lnTo>
                    <a:lnTo>
                      <a:pt x="141" y="38"/>
                    </a:lnTo>
                    <a:lnTo>
                      <a:pt x="146" y="53"/>
                    </a:lnTo>
                    <a:lnTo>
                      <a:pt x="153" y="66"/>
                    </a:lnTo>
                    <a:lnTo>
                      <a:pt x="158" y="80"/>
                    </a:lnTo>
                    <a:lnTo>
                      <a:pt x="160" y="93"/>
                    </a:lnTo>
                    <a:lnTo>
                      <a:pt x="163" y="91"/>
                    </a:lnTo>
                    <a:lnTo>
                      <a:pt x="160" y="91"/>
                    </a:lnTo>
                    <a:lnTo>
                      <a:pt x="156" y="102"/>
                    </a:lnTo>
                    <a:lnTo>
                      <a:pt x="162" y="102"/>
                    </a:lnTo>
                    <a:lnTo>
                      <a:pt x="158" y="100"/>
                    </a:lnTo>
                    <a:lnTo>
                      <a:pt x="155" y="104"/>
                    </a:lnTo>
                    <a:lnTo>
                      <a:pt x="158" y="107"/>
                    </a:lnTo>
                    <a:lnTo>
                      <a:pt x="155" y="104"/>
                    </a:lnTo>
                    <a:lnTo>
                      <a:pt x="149" y="107"/>
                    </a:lnTo>
                    <a:lnTo>
                      <a:pt x="153" y="111"/>
                    </a:lnTo>
                    <a:lnTo>
                      <a:pt x="151" y="106"/>
                    </a:lnTo>
                    <a:lnTo>
                      <a:pt x="144" y="109"/>
                    </a:lnTo>
                    <a:lnTo>
                      <a:pt x="135" y="113"/>
                    </a:lnTo>
                    <a:lnTo>
                      <a:pt x="134" y="113"/>
                    </a:lnTo>
                    <a:lnTo>
                      <a:pt x="123" y="120"/>
                    </a:lnTo>
                    <a:lnTo>
                      <a:pt x="115" y="126"/>
                    </a:lnTo>
                    <a:lnTo>
                      <a:pt x="118" y="129"/>
                    </a:lnTo>
                    <a:lnTo>
                      <a:pt x="116" y="126"/>
                    </a:lnTo>
                    <a:lnTo>
                      <a:pt x="109" y="129"/>
                    </a:lnTo>
                    <a:lnTo>
                      <a:pt x="102" y="131"/>
                    </a:lnTo>
                    <a:lnTo>
                      <a:pt x="102" y="135"/>
                    </a:lnTo>
                    <a:lnTo>
                      <a:pt x="104" y="131"/>
                    </a:lnTo>
                    <a:lnTo>
                      <a:pt x="92" y="129"/>
                    </a:lnTo>
                    <a:lnTo>
                      <a:pt x="90" y="133"/>
                    </a:lnTo>
                    <a:lnTo>
                      <a:pt x="94" y="129"/>
                    </a:lnTo>
                    <a:lnTo>
                      <a:pt x="83" y="124"/>
                    </a:lnTo>
                    <a:lnTo>
                      <a:pt x="80" y="127"/>
                    </a:lnTo>
                    <a:lnTo>
                      <a:pt x="83" y="124"/>
                    </a:lnTo>
                    <a:lnTo>
                      <a:pt x="74" y="113"/>
                    </a:lnTo>
                    <a:lnTo>
                      <a:pt x="67" y="98"/>
                    </a:lnTo>
                    <a:lnTo>
                      <a:pt x="64" y="102"/>
                    </a:lnTo>
                    <a:lnTo>
                      <a:pt x="69" y="100"/>
                    </a:lnTo>
                    <a:lnTo>
                      <a:pt x="59" y="71"/>
                    </a:lnTo>
                    <a:lnTo>
                      <a:pt x="54" y="71"/>
                    </a:lnTo>
                    <a:lnTo>
                      <a:pt x="57" y="71"/>
                    </a:lnTo>
                    <a:lnTo>
                      <a:pt x="59" y="73"/>
                    </a:lnTo>
                    <a:lnTo>
                      <a:pt x="61" y="66"/>
                    </a:lnTo>
                    <a:lnTo>
                      <a:pt x="57" y="64"/>
                    </a:lnTo>
                    <a:lnTo>
                      <a:pt x="61" y="67"/>
                    </a:lnTo>
                    <a:lnTo>
                      <a:pt x="66" y="60"/>
                    </a:lnTo>
                    <a:lnTo>
                      <a:pt x="62" y="58"/>
                    </a:lnTo>
                    <a:lnTo>
                      <a:pt x="66" y="62"/>
                    </a:lnTo>
                    <a:lnTo>
                      <a:pt x="80" y="49"/>
                    </a:lnTo>
                    <a:lnTo>
                      <a:pt x="87" y="46"/>
                    </a:lnTo>
                    <a:lnTo>
                      <a:pt x="94" y="42"/>
                    </a:lnTo>
                    <a:lnTo>
                      <a:pt x="99" y="38"/>
                    </a:lnTo>
                    <a:lnTo>
                      <a:pt x="95" y="35"/>
                    </a:lnTo>
                    <a:lnTo>
                      <a:pt x="97" y="40"/>
                    </a:lnTo>
                    <a:lnTo>
                      <a:pt x="99" y="40"/>
                    </a:lnTo>
                    <a:lnTo>
                      <a:pt x="95" y="31"/>
                    </a:lnTo>
                    <a:lnTo>
                      <a:pt x="94" y="31"/>
                    </a:lnTo>
                    <a:lnTo>
                      <a:pt x="88" y="35"/>
                    </a:lnTo>
                    <a:lnTo>
                      <a:pt x="81" y="38"/>
                    </a:lnTo>
                    <a:lnTo>
                      <a:pt x="74" y="42"/>
                    </a:lnTo>
                    <a:lnTo>
                      <a:pt x="61" y="55"/>
                    </a:lnTo>
                    <a:lnTo>
                      <a:pt x="59" y="55"/>
                    </a:lnTo>
                    <a:lnTo>
                      <a:pt x="54" y="62"/>
                    </a:lnTo>
                    <a:lnTo>
                      <a:pt x="52" y="64"/>
                    </a:lnTo>
                    <a:lnTo>
                      <a:pt x="50" y="71"/>
                    </a:lnTo>
                    <a:lnTo>
                      <a:pt x="50" y="73"/>
                    </a:lnTo>
                    <a:lnTo>
                      <a:pt x="61" y="102"/>
                    </a:lnTo>
                    <a:lnTo>
                      <a:pt x="61" y="104"/>
                    </a:lnTo>
                    <a:lnTo>
                      <a:pt x="67" y="118"/>
                    </a:lnTo>
                    <a:lnTo>
                      <a:pt x="76" y="129"/>
                    </a:lnTo>
                    <a:lnTo>
                      <a:pt x="78" y="131"/>
                    </a:lnTo>
                    <a:lnTo>
                      <a:pt x="88" y="136"/>
                    </a:lnTo>
                    <a:lnTo>
                      <a:pt x="90" y="138"/>
                    </a:lnTo>
                    <a:lnTo>
                      <a:pt x="102" y="140"/>
                    </a:lnTo>
                    <a:lnTo>
                      <a:pt x="104" y="140"/>
                    </a:lnTo>
                    <a:lnTo>
                      <a:pt x="111" y="138"/>
                    </a:lnTo>
                    <a:lnTo>
                      <a:pt x="118" y="135"/>
                    </a:lnTo>
                    <a:lnTo>
                      <a:pt x="120" y="133"/>
                    </a:lnTo>
                    <a:lnTo>
                      <a:pt x="128" y="127"/>
                    </a:lnTo>
                    <a:lnTo>
                      <a:pt x="139" y="120"/>
                    </a:lnTo>
                    <a:lnTo>
                      <a:pt x="135" y="116"/>
                    </a:lnTo>
                    <a:lnTo>
                      <a:pt x="137" y="122"/>
                    </a:lnTo>
                    <a:lnTo>
                      <a:pt x="146" y="118"/>
                    </a:lnTo>
                    <a:lnTo>
                      <a:pt x="153" y="115"/>
                    </a:lnTo>
                    <a:lnTo>
                      <a:pt x="155" y="115"/>
                    </a:lnTo>
                    <a:lnTo>
                      <a:pt x="160" y="111"/>
                    </a:lnTo>
                    <a:lnTo>
                      <a:pt x="162" y="109"/>
                    </a:lnTo>
                    <a:lnTo>
                      <a:pt x="165" y="106"/>
                    </a:lnTo>
                    <a:lnTo>
                      <a:pt x="165" y="104"/>
                    </a:lnTo>
                    <a:lnTo>
                      <a:pt x="169" y="93"/>
                    </a:lnTo>
                    <a:lnTo>
                      <a:pt x="169" y="91"/>
                    </a:lnTo>
                    <a:lnTo>
                      <a:pt x="167" y="78"/>
                    </a:lnTo>
                    <a:lnTo>
                      <a:pt x="162" y="64"/>
                    </a:lnTo>
                    <a:lnTo>
                      <a:pt x="155" y="51"/>
                    </a:lnTo>
                    <a:lnTo>
                      <a:pt x="149" y="37"/>
                    </a:lnTo>
                    <a:lnTo>
                      <a:pt x="146" y="24"/>
                    </a:lnTo>
                    <a:lnTo>
                      <a:pt x="144" y="24"/>
                    </a:lnTo>
                    <a:lnTo>
                      <a:pt x="144" y="22"/>
                    </a:lnTo>
                    <a:lnTo>
                      <a:pt x="142" y="20"/>
                    </a:lnTo>
                    <a:lnTo>
                      <a:pt x="141" y="20"/>
                    </a:lnTo>
                    <a:lnTo>
                      <a:pt x="118" y="17"/>
                    </a:lnTo>
                    <a:lnTo>
                      <a:pt x="95" y="9"/>
                    </a:lnTo>
                    <a:lnTo>
                      <a:pt x="74" y="4"/>
                    </a:lnTo>
                    <a:lnTo>
                      <a:pt x="54" y="0"/>
                    </a:lnTo>
                    <a:lnTo>
                      <a:pt x="36" y="0"/>
                    </a:lnTo>
                    <a:lnTo>
                      <a:pt x="34" y="0"/>
                    </a:lnTo>
                    <a:lnTo>
                      <a:pt x="27" y="2"/>
                    </a:lnTo>
                    <a:lnTo>
                      <a:pt x="26" y="4"/>
                    </a:lnTo>
                    <a:lnTo>
                      <a:pt x="19" y="8"/>
                    </a:lnTo>
                    <a:lnTo>
                      <a:pt x="12" y="13"/>
                    </a:lnTo>
                    <a:lnTo>
                      <a:pt x="7" y="22"/>
                    </a:lnTo>
                    <a:lnTo>
                      <a:pt x="5" y="24"/>
                    </a:lnTo>
                    <a:lnTo>
                      <a:pt x="1" y="33"/>
                    </a:lnTo>
                    <a:lnTo>
                      <a:pt x="0" y="47"/>
                    </a:lnTo>
                    <a:close/>
                  </a:path>
                </a:pathLst>
              </a:custGeom>
              <a:solidFill>
                <a:srgbClr val="33996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</p:grpSp>
        <p:grpSp>
          <p:nvGrpSpPr>
            <p:cNvPr id="77" name="Group 81"/>
            <p:cNvGrpSpPr>
              <a:grpSpLocks/>
            </p:cNvGrpSpPr>
            <p:nvPr/>
          </p:nvGrpSpPr>
          <p:grpSpPr bwMode="auto">
            <a:xfrm>
              <a:off x="3918" y="1723"/>
              <a:ext cx="183" cy="282"/>
              <a:chOff x="3918" y="1004"/>
              <a:chExt cx="183" cy="282"/>
            </a:xfrm>
          </p:grpSpPr>
          <p:sp>
            <p:nvSpPr>
              <p:cNvPr id="130" name="Freeform 82"/>
              <p:cNvSpPr>
                <a:spLocks/>
              </p:cNvSpPr>
              <p:nvPr/>
            </p:nvSpPr>
            <p:spPr bwMode="auto">
              <a:xfrm>
                <a:off x="3923" y="1008"/>
                <a:ext cx="173" cy="274"/>
              </a:xfrm>
              <a:custGeom>
                <a:avLst/>
                <a:gdLst>
                  <a:gd name="T0" fmla="*/ 142 w 173"/>
                  <a:gd name="T1" fmla="*/ 16 h 274"/>
                  <a:gd name="T2" fmla="*/ 105 w 173"/>
                  <a:gd name="T3" fmla="*/ 38 h 274"/>
                  <a:gd name="T4" fmla="*/ 77 w 173"/>
                  <a:gd name="T5" fmla="*/ 56 h 274"/>
                  <a:gd name="T6" fmla="*/ 61 w 173"/>
                  <a:gd name="T7" fmla="*/ 67 h 274"/>
                  <a:gd name="T8" fmla="*/ 34 w 173"/>
                  <a:gd name="T9" fmla="*/ 74 h 274"/>
                  <a:gd name="T10" fmla="*/ 7 w 173"/>
                  <a:gd name="T11" fmla="*/ 91 h 274"/>
                  <a:gd name="T12" fmla="*/ 2 w 173"/>
                  <a:gd name="T13" fmla="*/ 121 h 274"/>
                  <a:gd name="T14" fmla="*/ 0 w 173"/>
                  <a:gd name="T15" fmla="*/ 147 h 274"/>
                  <a:gd name="T16" fmla="*/ 7 w 173"/>
                  <a:gd name="T17" fmla="*/ 165 h 274"/>
                  <a:gd name="T18" fmla="*/ 34 w 173"/>
                  <a:gd name="T19" fmla="*/ 192 h 274"/>
                  <a:gd name="T20" fmla="*/ 42 w 173"/>
                  <a:gd name="T21" fmla="*/ 214 h 274"/>
                  <a:gd name="T22" fmla="*/ 56 w 173"/>
                  <a:gd name="T23" fmla="*/ 247 h 274"/>
                  <a:gd name="T24" fmla="*/ 63 w 173"/>
                  <a:gd name="T25" fmla="*/ 261 h 274"/>
                  <a:gd name="T26" fmla="*/ 67 w 173"/>
                  <a:gd name="T27" fmla="*/ 254 h 274"/>
                  <a:gd name="T28" fmla="*/ 75 w 173"/>
                  <a:gd name="T29" fmla="*/ 238 h 274"/>
                  <a:gd name="T30" fmla="*/ 88 w 173"/>
                  <a:gd name="T31" fmla="*/ 238 h 274"/>
                  <a:gd name="T32" fmla="*/ 100 w 173"/>
                  <a:gd name="T33" fmla="*/ 252 h 274"/>
                  <a:gd name="T34" fmla="*/ 114 w 173"/>
                  <a:gd name="T35" fmla="*/ 261 h 274"/>
                  <a:gd name="T36" fmla="*/ 117 w 173"/>
                  <a:gd name="T37" fmla="*/ 225 h 274"/>
                  <a:gd name="T38" fmla="*/ 117 w 173"/>
                  <a:gd name="T39" fmla="*/ 187 h 274"/>
                  <a:gd name="T40" fmla="*/ 124 w 173"/>
                  <a:gd name="T41" fmla="*/ 170 h 274"/>
                  <a:gd name="T42" fmla="*/ 136 w 173"/>
                  <a:gd name="T43" fmla="*/ 167 h 274"/>
                  <a:gd name="T44" fmla="*/ 157 w 173"/>
                  <a:gd name="T45" fmla="*/ 170 h 274"/>
                  <a:gd name="T46" fmla="*/ 173 w 173"/>
                  <a:gd name="T47" fmla="*/ 172 h 274"/>
                  <a:gd name="T48" fmla="*/ 166 w 173"/>
                  <a:gd name="T49" fmla="*/ 160 h 274"/>
                  <a:gd name="T50" fmla="*/ 152 w 173"/>
                  <a:gd name="T51" fmla="*/ 143 h 274"/>
                  <a:gd name="T52" fmla="*/ 143 w 173"/>
                  <a:gd name="T53" fmla="*/ 138 h 274"/>
                  <a:gd name="T54" fmla="*/ 126 w 173"/>
                  <a:gd name="T55" fmla="*/ 132 h 274"/>
                  <a:gd name="T56" fmla="*/ 107 w 173"/>
                  <a:gd name="T57" fmla="*/ 129 h 274"/>
                  <a:gd name="T58" fmla="*/ 100 w 173"/>
                  <a:gd name="T59" fmla="*/ 118 h 274"/>
                  <a:gd name="T60" fmla="*/ 96 w 173"/>
                  <a:gd name="T61" fmla="*/ 105 h 274"/>
                  <a:gd name="T62" fmla="*/ 94 w 173"/>
                  <a:gd name="T63" fmla="*/ 94 h 274"/>
                  <a:gd name="T64" fmla="*/ 96 w 173"/>
                  <a:gd name="T65" fmla="*/ 72 h 274"/>
                  <a:gd name="T66" fmla="*/ 96 w 173"/>
                  <a:gd name="T67" fmla="*/ 52 h 274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w 173"/>
                  <a:gd name="T103" fmla="*/ 0 h 274"/>
                  <a:gd name="T104" fmla="*/ 173 w 173"/>
                  <a:gd name="T105" fmla="*/ 274 h 274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T102" t="T103" r="T104" b="T105"/>
                <a:pathLst>
                  <a:path w="173" h="274">
                    <a:moveTo>
                      <a:pt x="161" y="0"/>
                    </a:moveTo>
                    <a:lnTo>
                      <a:pt x="142" y="16"/>
                    </a:lnTo>
                    <a:lnTo>
                      <a:pt x="124" y="27"/>
                    </a:lnTo>
                    <a:lnTo>
                      <a:pt x="105" y="38"/>
                    </a:lnTo>
                    <a:lnTo>
                      <a:pt x="84" y="47"/>
                    </a:lnTo>
                    <a:lnTo>
                      <a:pt x="77" y="56"/>
                    </a:lnTo>
                    <a:lnTo>
                      <a:pt x="70" y="63"/>
                    </a:lnTo>
                    <a:lnTo>
                      <a:pt x="61" y="67"/>
                    </a:lnTo>
                    <a:lnTo>
                      <a:pt x="53" y="71"/>
                    </a:lnTo>
                    <a:lnTo>
                      <a:pt x="34" y="74"/>
                    </a:lnTo>
                    <a:lnTo>
                      <a:pt x="9" y="76"/>
                    </a:lnTo>
                    <a:lnTo>
                      <a:pt x="7" y="91"/>
                    </a:lnTo>
                    <a:lnTo>
                      <a:pt x="6" y="103"/>
                    </a:lnTo>
                    <a:lnTo>
                      <a:pt x="2" y="121"/>
                    </a:lnTo>
                    <a:lnTo>
                      <a:pt x="0" y="136"/>
                    </a:lnTo>
                    <a:lnTo>
                      <a:pt x="0" y="147"/>
                    </a:lnTo>
                    <a:lnTo>
                      <a:pt x="2" y="156"/>
                    </a:lnTo>
                    <a:lnTo>
                      <a:pt x="7" y="165"/>
                    </a:lnTo>
                    <a:lnTo>
                      <a:pt x="18" y="178"/>
                    </a:lnTo>
                    <a:lnTo>
                      <a:pt x="34" y="192"/>
                    </a:lnTo>
                    <a:lnTo>
                      <a:pt x="37" y="201"/>
                    </a:lnTo>
                    <a:lnTo>
                      <a:pt x="42" y="214"/>
                    </a:lnTo>
                    <a:lnTo>
                      <a:pt x="53" y="236"/>
                    </a:lnTo>
                    <a:lnTo>
                      <a:pt x="56" y="247"/>
                    </a:lnTo>
                    <a:lnTo>
                      <a:pt x="61" y="256"/>
                    </a:lnTo>
                    <a:lnTo>
                      <a:pt x="63" y="261"/>
                    </a:lnTo>
                    <a:lnTo>
                      <a:pt x="65" y="263"/>
                    </a:lnTo>
                    <a:lnTo>
                      <a:pt x="67" y="254"/>
                    </a:lnTo>
                    <a:lnTo>
                      <a:pt x="70" y="247"/>
                    </a:lnTo>
                    <a:lnTo>
                      <a:pt x="75" y="238"/>
                    </a:lnTo>
                    <a:lnTo>
                      <a:pt x="81" y="236"/>
                    </a:lnTo>
                    <a:lnTo>
                      <a:pt x="88" y="238"/>
                    </a:lnTo>
                    <a:lnTo>
                      <a:pt x="93" y="243"/>
                    </a:lnTo>
                    <a:lnTo>
                      <a:pt x="100" y="252"/>
                    </a:lnTo>
                    <a:lnTo>
                      <a:pt x="110" y="274"/>
                    </a:lnTo>
                    <a:lnTo>
                      <a:pt x="114" y="261"/>
                    </a:lnTo>
                    <a:lnTo>
                      <a:pt x="117" y="249"/>
                    </a:lnTo>
                    <a:lnTo>
                      <a:pt x="117" y="225"/>
                    </a:lnTo>
                    <a:lnTo>
                      <a:pt x="117" y="203"/>
                    </a:lnTo>
                    <a:lnTo>
                      <a:pt x="117" y="187"/>
                    </a:lnTo>
                    <a:lnTo>
                      <a:pt x="121" y="174"/>
                    </a:lnTo>
                    <a:lnTo>
                      <a:pt x="124" y="170"/>
                    </a:lnTo>
                    <a:lnTo>
                      <a:pt x="129" y="167"/>
                    </a:lnTo>
                    <a:lnTo>
                      <a:pt x="136" y="167"/>
                    </a:lnTo>
                    <a:lnTo>
                      <a:pt x="145" y="167"/>
                    </a:lnTo>
                    <a:lnTo>
                      <a:pt x="157" y="170"/>
                    </a:lnTo>
                    <a:lnTo>
                      <a:pt x="173" y="174"/>
                    </a:lnTo>
                    <a:lnTo>
                      <a:pt x="173" y="172"/>
                    </a:lnTo>
                    <a:lnTo>
                      <a:pt x="171" y="169"/>
                    </a:lnTo>
                    <a:lnTo>
                      <a:pt x="166" y="160"/>
                    </a:lnTo>
                    <a:lnTo>
                      <a:pt x="157" y="147"/>
                    </a:lnTo>
                    <a:lnTo>
                      <a:pt x="152" y="143"/>
                    </a:lnTo>
                    <a:lnTo>
                      <a:pt x="147" y="140"/>
                    </a:lnTo>
                    <a:lnTo>
                      <a:pt x="143" y="138"/>
                    </a:lnTo>
                    <a:lnTo>
                      <a:pt x="138" y="136"/>
                    </a:lnTo>
                    <a:lnTo>
                      <a:pt x="126" y="132"/>
                    </a:lnTo>
                    <a:lnTo>
                      <a:pt x="112" y="131"/>
                    </a:lnTo>
                    <a:lnTo>
                      <a:pt x="107" y="129"/>
                    </a:lnTo>
                    <a:lnTo>
                      <a:pt x="103" y="129"/>
                    </a:lnTo>
                    <a:lnTo>
                      <a:pt x="100" y="118"/>
                    </a:lnTo>
                    <a:lnTo>
                      <a:pt x="96" y="111"/>
                    </a:lnTo>
                    <a:lnTo>
                      <a:pt x="96" y="105"/>
                    </a:lnTo>
                    <a:lnTo>
                      <a:pt x="94" y="101"/>
                    </a:lnTo>
                    <a:lnTo>
                      <a:pt x="94" y="94"/>
                    </a:lnTo>
                    <a:lnTo>
                      <a:pt x="96" y="87"/>
                    </a:lnTo>
                    <a:lnTo>
                      <a:pt x="96" y="72"/>
                    </a:lnTo>
                    <a:lnTo>
                      <a:pt x="96" y="63"/>
                    </a:lnTo>
                    <a:lnTo>
                      <a:pt x="96" y="52"/>
                    </a:lnTo>
                    <a:lnTo>
                      <a:pt x="161" y="0"/>
                    </a:lnTo>
                    <a:close/>
                  </a:path>
                </a:pathLst>
              </a:custGeom>
              <a:solidFill>
                <a:srgbClr val="FF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31" name="Freeform 83"/>
              <p:cNvSpPr>
                <a:spLocks/>
              </p:cNvSpPr>
              <p:nvPr/>
            </p:nvSpPr>
            <p:spPr bwMode="auto">
              <a:xfrm>
                <a:off x="3918" y="1004"/>
                <a:ext cx="183" cy="282"/>
              </a:xfrm>
              <a:custGeom>
                <a:avLst/>
                <a:gdLst>
                  <a:gd name="T0" fmla="*/ 108 w 183"/>
                  <a:gd name="T1" fmla="*/ 38 h 282"/>
                  <a:gd name="T2" fmla="*/ 86 w 183"/>
                  <a:gd name="T3" fmla="*/ 49 h 282"/>
                  <a:gd name="T4" fmla="*/ 65 w 183"/>
                  <a:gd name="T5" fmla="*/ 67 h 282"/>
                  <a:gd name="T6" fmla="*/ 14 w 183"/>
                  <a:gd name="T7" fmla="*/ 76 h 282"/>
                  <a:gd name="T8" fmla="*/ 11 w 183"/>
                  <a:gd name="T9" fmla="*/ 80 h 282"/>
                  <a:gd name="T10" fmla="*/ 0 w 183"/>
                  <a:gd name="T11" fmla="*/ 151 h 282"/>
                  <a:gd name="T12" fmla="*/ 19 w 183"/>
                  <a:gd name="T13" fmla="*/ 184 h 282"/>
                  <a:gd name="T14" fmla="*/ 35 w 183"/>
                  <a:gd name="T15" fmla="*/ 198 h 282"/>
                  <a:gd name="T16" fmla="*/ 58 w 183"/>
                  <a:gd name="T17" fmla="*/ 254 h 282"/>
                  <a:gd name="T18" fmla="*/ 68 w 183"/>
                  <a:gd name="T19" fmla="*/ 271 h 282"/>
                  <a:gd name="T20" fmla="*/ 73 w 183"/>
                  <a:gd name="T21" fmla="*/ 267 h 282"/>
                  <a:gd name="T22" fmla="*/ 79 w 183"/>
                  <a:gd name="T23" fmla="*/ 254 h 282"/>
                  <a:gd name="T24" fmla="*/ 87 w 183"/>
                  <a:gd name="T25" fmla="*/ 243 h 282"/>
                  <a:gd name="T26" fmla="*/ 89 w 183"/>
                  <a:gd name="T27" fmla="*/ 245 h 282"/>
                  <a:gd name="T28" fmla="*/ 105 w 183"/>
                  <a:gd name="T29" fmla="*/ 256 h 282"/>
                  <a:gd name="T30" fmla="*/ 115 w 183"/>
                  <a:gd name="T31" fmla="*/ 282 h 282"/>
                  <a:gd name="T32" fmla="*/ 124 w 183"/>
                  <a:gd name="T33" fmla="*/ 265 h 282"/>
                  <a:gd name="T34" fmla="*/ 127 w 183"/>
                  <a:gd name="T35" fmla="*/ 189 h 282"/>
                  <a:gd name="T36" fmla="*/ 129 w 183"/>
                  <a:gd name="T37" fmla="*/ 182 h 282"/>
                  <a:gd name="T38" fmla="*/ 134 w 183"/>
                  <a:gd name="T39" fmla="*/ 176 h 282"/>
                  <a:gd name="T40" fmla="*/ 162 w 183"/>
                  <a:gd name="T41" fmla="*/ 178 h 282"/>
                  <a:gd name="T42" fmla="*/ 181 w 183"/>
                  <a:gd name="T43" fmla="*/ 180 h 282"/>
                  <a:gd name="T44" fmla="*/ 180 w 183"/>
                  <a:gd name="T45" fmla="*/ 173 h 282"/>
                  <a:gd name="T46" fmla="*/ 159 w 183"/>
                  <a:gd name="T47" fmla="*/ 144 h 282"/>
                  <a:gd name="T48" fmla="*/ 152 w 183"/>
                  <a:gd name="T49" fmla="*/ 138 h 282"/>
                  <a:gd name="T50" fmla="*/ 113 w 183"/>
                  <a:gd name="T51" fmla="*/ 129 h 282"/>
                  <a:gd name="T52" fmla="*/ 110 w 183"/>
                  <a:gd name="T53" fmla="*/ 129 h 282"/>
                  <a:gd name="T54" fmla="*/ 105 w 183"/>
                  <a:gd name="T55" fmla="*/ 109 h 282"/>
                  <a:gd name="T56" fmla="*/ 105 w 183"/>
                  <a:gd name="T57" fmla="*/ 91 h 282"/>
                  <a:gd name="T58" fmla="*/ 98 w 183"/>
                  <a:gd name="T59" fmla="*/ 56 h 282"/>
                  <a:gd name="T60" fmla="*/ 96 w 183"/>
                  <a:gd name="T61" fmla="*/ 89 h 282"/>
                  <a:gd name="T62" fmla="*/ 96 w 183"/>
                  <a:gd name="T63" fmla="*/ 111 h 282"/>
                  <a:gd name="T64" fmla="*/ 106 w 183"/>
                  <a:gd name="T65" fmla="*/ 136 h 282"/>
                  <a:gd name="T66" fmla="*/ 112 w 183"/>
                  <a:gd name="T67" fmla="*/ 138 h 282"/>
                  <a:gd name="T68" fmla="*/ 148 w 183"/>
                  <a:gd name="T69" fmla="*/ 142 h 282"/>
                  <a:gd name="T70" fmla="*/ 155 w 183"/>
                  <a:gd name="T71" fmla="*/ 151 h 282"/>
                  <a:gd name="T72" fmla="*/ 159 w 183"/>
                  <a:gd name="T73" fmla="*/ 154 h 282"/>
                  <a:gd name="T74" fmla="*/ 173 w 183"/>
                  <a:gd name="T75" fmla="*/ 178 h 282"/>
                  <a:gd name="T76" fmla="*/ 174 w 183"/>
                  <a:gd name="T77" fmla="*/ 176 h 282"/>
                  <a:gd name="T78" fmla="*/ 180 w 183"/>
                  <a:gd name="T79" fmla="*/ 174 h 282"/>
                  <a:gd name="T80" fmla="*/ 133 w 183"/>
                  <a:gd name="T81" fmla="*/ 167 h 282"/>
                  <a:gd name="T82" fmla="*/ 120 w 183"/>
                  <a:gd name="T83" fmla="*/ 178 h 282"/>
                  <a:gd name="T84" fmla="*/ 119 w 183"/>
                  <a:gd name="T85" fmla="*/ 229 h 282"/>
                  <a:gd name="T86" fmla="*/ 112 w 183"/>
                  <a:gd name="T87" fmla="*/ 278 h 282"/>
                  <a:gd name="T88" fmla="*/ 113 w 183"/>
                  <a:gd name="T89" fmla="*/ 274 h 282"/>
                  <a:gd name="T90" fmla="*/ 108 w 183"/>
                  <a:gd name="T91" fmla="*/ 254 h 282"/>
                  <a:gd name="T92" fmla="*/ 87 w 183"/>
                  <a:gd name="T93" fmla="*/ 234 h 282"/>
                  <a:gd name="T94" fmla="*/ 72 w 183"/>
                  <a:gd name="T95" fmla="*/ 249 h 282"/>
                  <a:gd name="T96" fmla="*/ 72 w 183"/>
                  <a:gd name="T97" fmla="*/ 263 h 282"/>
                  <a:gd name="T98" fmla="*/ 66 w 183"/>
                  <a:gd name="T99" fmla="*/ 267 h 282"/>
                  <a:gd name="T100" fmla="*/ 65 w 183"/>
                  <a:gd name="T101" fmla="*/ 249 h 282"/>
                  <a:gd name="T102" fmla="*/ 45 w 183"/>
                  <a:gd name="T103" fmla="*/ 205 h 282"/>
                  <a:gd name="T104" fmla="*/ 23 w 183"/>
                  <a:gd name="T105" fmla="*/ 182 h 282"/>
                  <a:gd name="T106" fmla="*/ 11 w 183"/>
                  <a:gd name="T107" fmla="*/ 160 h 282"/>
                  <a:gd name="T108" fmla="*/ 12 w 183"/>
                  <a:gd name="T109" fmla="*/ 127 h 282"/>
                  <a:gd name="T110" fmla="*/ 16 w 183"/>
                  <a:gd name="T111" fmla="*/ 84 h 282"/>
                  <a:gd name="T112" fmla="*/ 40 w 183"/>
                  <a:gd name="T113" fmla="*/ 82 h 282"/>
                  <a:gd name="T114" fmla="*/ 84 w 183"/>
                  <a:gd name="T115" fmla="*/ 64 h 282"/>
                  <a:gd name="T116" fmla="*/ 91 w 183"/>
                  <a:gd name="T117" fmla="*/ 56 h 282"/>
                  <a:gd name="T118" fmla="*/ 169 w 183"/>
                  <a:gd name="T119" fmla="*/ 7 h 282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w 183"/>
                  <a:gd name="T181" fmla="*/ 0 h 282"/>
                  <a:gd name="T182" fmla="*/ 183 w 183"/>
                  <a:gd name="T183" fmla="*/ 282 h 282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T180" t="T181" r="T182" b="T183"/>
                <a:pathLst>
                  <a:path w="183" h="282">
                    <a:moveTo>
                      <a:pt x="169" y="7"/>
                    </a:moveTo>
                    <a:lnTo>
                      <a:pt x="164" y="0"/>
                    </a:lnTo>
                    <a:lnTo>
                      <a:pt x="145" y="17"/>
                    </a:lnTo>
                    <a:lnTo>
                      <a:pt x="127" y="27"/>
                    </a:lnTo>
                    <a:lnTo>
                      <a:pt x="108" y="38"/>
                    </a:lnTo>
                    <a:lnTo>
                      <a:pt x="110" y="42"/>
                    </a:lnTo>
                    <a:lnTo>
                      <a:pt x="110" y="36"/>
                    </a:lnTo>
                    <a:lnTo>
                      <a:pt x="89" y="47"/>
                    </a:lnTo>
                    <a:lnTo>
                      <a:pt x="87" y="47"/>
                    </a:lnTo>
                    <a:lnTo>
                      <a:pt x="86" y="49"/>
                    </a:lnTo>
                    <a:lnTo>
                      <a:pt x="79" y="58"/>
                    </a:lnTo>
                    <a:lnTo>
                      <a:pt x="82" y="60"/>
                    </a:lnTo>
                    <a:lnTo>
                      <a:pt x="79" y="56"/>
                    </a:lnTo>
                    <a:lnTo>
                      <a:pt x="72" y="64"/>
                    </a:lnTo>
                    <a:lnTo>
                      <a:pt x="65" y="67"/>
                    </a:lnTo>
                    <a:lnTo>
                      <a:pt x="66" y="71"/>
                    </a:lnTo>
                    <a:lnTo>
                      <a:pt x="66" y="67"/>
                    </a:lnTo>
                    <a:lnTo>
                      <a:pt x="58" y="69"/>
                    </a:lnTo>
                    <a:lnTo>
                      <a:pt x="39" y="73"/>
                    </a:lnTo>
                    <a:lnTo>
                      <a:pt x="14" y="76"/>
                    </a:lnTo>
                    <a:lnTo>
                      <a:pt x="12" y="76"/>
                    </a:lnTo>
                    <a:lnTo>
                      <a:pt x="11" y="78"/>
                    </a:lnTo>
                    <a:lnTo>
                      <a:pt x="11" y="80"/>
                    </a:lnTo>
                    <a:lnTo>
                      <a:pt x="9" y="93"/>
                    </a:lnTo>
                    <a:lnTo>
                      <a:pt x="7" y="105"/>
                    </a:lnTo>
                    <a:lnTo>
                      <a:pt x="4" y="125"/>
                    </a:lnTo>
                    <a:lnTo>
                      <a:pt x="2" y="140"/>
                    </a:lnTo>
                    <a:lnTo>
                      <a:pt x="0" y="151"/>
                    </a:lnTo>
                    <a:lnTo>
                      <a:pt x="0" y="153"/>
                    </a:lnTo>
                    <a:lnTo>
                      <a:pt x="2" y="162"/>
                    </a:lnTo>
                    <a:lnTo>
                      <a:pt x="4" y="164"/>
                    </a:lnTo>
                    <a:lnTo>
                      <a:pt x="9" y="173"/>
                    </a:lnTo>
                    <a:lnTo>
                      <a:pt x="19" y="184"/>
                    </a:lnTo>
                    <a:lnTo>
                      <a:pt x="19" y="185"/>
                    </a:lnTo>
                    <a:lnTo>
                      <a:pt x="37" y="200"/>
                    </a:lnTo>
                    <a:lnTo>
                      <a:pt x="39" y="196"/>
                    </a:lnTo>
                    <a:lnTo>
                      <a:pt x="35" y="198"/>
                    </a:lnTo>
                    <a:lnTo>
                      <a:pt x="37" y="207"/>
                    </a:lnTo>
                    <a:lnTo>
                      <a:pt x="42" y="218"/>
                    </a:lnTo>
                    <a:lnTo>
                      <a:pt x="52" y="242"/>
                    </a:lnTo>
                    <a:lnTo>
                      <a:pt x="54" y="243"/>
                    </a:lnTo>
                    <a:lnTo>
                      <a:pt x="58" y="254"/>
                    </a:lnTo>
                    <a:lnTo>
                      <a:pt x="63" y="262"/>
                    </a:lnTo>
                    <a:lnTo>
                      <a:pt x="65" y="267"/>
                    </a:lnTo>
                    <a:lnTo>
                      <a:pt x="66" y="269"/>
                    </a:lnTo>
                    <a:lnTo>
                      <a:pt x="68" y="271"/>
                    </a:lnTo>
                    <a:lnTo>
                      <a:pt x="70" y="271"/>
                    </a:lnTo>
                    <a:lnTo>
                      <a:pt x="72" y="271"/>
                    </a:lnTo>
                    <a:lnTo>
                      <a:pt x="73" y="269"/>
                    </a:lnTo>
                    <a:lnTo>
                      <a:pt x="73" y="267"/>
                    </a:lnTo>
                    <a:lnTo>
                      <a:pt x="75" y="269"/>
                    </a:lnTo>
                    <a:lnTo>
                      <a:pt x="77" y="260"/>
                    </a:lnTo>
                    <a:lnTo>
                      <a:pt x="79" y="253"/>
                    </a:lnTo>
                    <a:lnTo>
                      <a:pt x="75" y="251"/>
                    </a:lnTo>
                    <a:lnTo>
                      <a:pt x="79" y="254"/>
                    </a:lnTo>
                    <a:lnTo>
                      <a:pt x="84" y="245"/>
                    </a:lnTo>
                    <a:lnTo>
                      <a:pt x="80" y="242"/>
                    </a:lnTo>
                    <a:lnTo>
                      <a:pt x="82" y="245"/>
                    </a:lnTo>
                    <a:lnTo>
                      <a:pt x="80" y="247"/>
                    </a:lnTo>
                    <a:lnTo>
                      <a:pt x="87" y="243"/>
                    </a:lnTo>
                    <a:lnTo>
                      <a:pt x="86" y="240"/>
                    </a:lnTo>
                    <a:lnTo>
                      <a:pt x="86" y="243"/>
                    </a:lnTo>
                    <a:lnTo>
                      <a:pt x="91" y="247"/>
                    </a:lnTo>
                    <a:lnTo>
                      <a:pt x="93" y="242"/>
                    </a:lnTo>
                    <a:lnTo>
                      <a:pt x="89" y="245"/>
                    </a:lnTo>
                    <a:lnTo>
                      <a:pt x="96" y="251"/>
                    </a:lnTo>
                    <a:lnTo>
                      <a:pt x="98" y="247"/>
                    </a:lnTo>
                    <a:lnTo>
                      <a:pt x="94" y="251"/>
                    </a:lnTo>
                    <a:lnTo>
                      <a:pt x="101" y="260"/>
                    </a:lnTo>
                    <a:lnTo>
                      <a:pt x="105" y="256"/>
                    </a:lnTo>
                    <a:lnTo>
                      <a:pt x="99" y="258"/>
                    </a:lnTo>
                    <a:lnTo>
                      <a:pt x="112" y="280"/>
                    </a:lnTo>
                    <a:lnTo>
                      <a:pt x="113" y="282"/>
                    </a:lnTo>
                    <a:lnTo>
                      <a:pt x="115" y="282"/>
                    </a:lnTo>
                    <a:lnTo>
                      <a:pt x="117" y="282"/>
                    </a:lnTo>
                    <a:lnTo>
                      <a:pt x="119" y="280"/>
                    </a:lnTo>
                    <a:lnTo>
                      <a:pt x="120" y="280"/>
                    </a:lnTo>
                    <a:lnTo>
                      <a:pt x="124" y="265"/>
                    </a:lnTo>
                    <a:lnTo>
                      <a:pt x="126" y="253"/>
                    </a:lnTo>
                    <a:lnTo>
                      <a:pt x="127" y="229"/>
                    </a:lnTo>
                    <a:lnTo>
                      <a:pt x="127" y="227"/>
                    </a:lnTo>
                    <a:lnTo>
                      <a:pt x="127" y="207"/>
                    </a:lnTo>
                    <a:lnTo>
                      <a:pt x="127" y="189"/>
                    </a:lnTo>
                    <a:lnTo>
                      <a:pt x="122" y="191"/>
                    </a:lnTo>
                    <a:lnTo>
                      <a:pt x="127" y="191"/>
                    </a:lnTo>
                    <a:lnTo>
                      <a:pt x="129" y="180"/>
                    </a:lnTo>
                    <a:lnTo>
                      <a:pt x="126" y="178"/>
                    </a:lnTo>
                    <a:lnTo>
                      <a:pt x="129" y="182"/>
                    </a:lnTo>
                    <a:lnTo>
                      <a:pt x="133" y="176"/>
                    </a:lnTo>
                    <a:lnTo>
                      <a:pt x="129" y="174"/>
                    </a:lnTo>
                    <a:lnTo>
                      <a:pt x="131" y="178"/>
                    </a:lnTo>
                    <a:lnTo>
                      <a:pt x="129" y="178"/>
                    </a:lnTo>
                    <a:lnTo>
                      <a:pt x="134" y="176"/>
                    </a:lnTo>
                    <a:lnTo>
                      <a:pt x="141" y="174"/>
                    </a:lnTo>
                    <a:lnTo>
                      <a:pt x="141" y="171"/>
                    </a:lnTo>
                    <a:lnTo>
                      <a:pt x="140" y="174"/>
                    </a:lnTo>
                    <a:lnTo>
                      <a:pt x="150" y="176"/>
                    </a:lnTo>
                    <a:lnTo>
                      <a:pt x="162" y="178"/>
                    </a:lnTo>
                    <a:lnTo>
                      <a:pt x="178" y="184"/>
                    </a:lnTo>
                    <a:lnTo>
                      <a:pt x="178" y="182"/>
                    </a:lnTo>
                    <a:lnTo>
                      <a:pt x="180" y="182"/>
                    </a:lnTo>
                    <a:lnTo>
                      <a:pt x="181" y="180"/>
                    </a:lnTo>
                    <a:lnTo>
                      <a:pt x="181" y="178"/>
                    </a:lnTo>
                    <a:lnTo>
                      <a:pt x="183" y="176"/>
                    </a:lnTo>
                    <a:lnTo>
                      <a:pt x="181" y="176"/>
                    </a:lnTo>
                    <a:lnTo>
                      <a:pt x="180" y="173"/>
                    </a:lnTo>
                    <a:lnTo>
                      <a:pt x="180" y="171"/>
                    </a:lnTo>
                    <a:lnTo>
                      <a:pt x="174" y="160"/>
                    </a:lnTo>
                    <a:lnTo>
                      <a:pt x="166" y="149"/>
                    </a:lnTo>
                    <a:lnTo>
                      <a:pt x="164" y="147"/>
                    </a:lnTo>
                    <a:lnTo>
                      <a:pt x="159" y="144"/>
                    </a:lnTo>
                    <a:lnTo>
                      <a:pt x="157" y="142"/>
                    </a:lnTo>
                    <a:lnTo>
                      <a:pt x="153" y="140"/>
                    </a:lnTo>
                    <a:lnTo>
                      <a:pt x="152" y="144"/>
                    </a:lnTo>
                    <a:lnTo>
                      <a:pt x="155" y="140"/>
                    </a:lnTo>
                    <a:lnTo>
                      <a:pt x="152" y="138"/>
                    </a:lnTo>
                    <a:lnTo>
                      <a:pt x="150" y="136"/>
                    </a:lnTo>
                    <a:lnTo>
                      <a:pt x="145" y="135"/>
                    </a:lnTo>
                    <a:lnTo>
                      <a:pt x="131" y="131"/>
                    </a:lnTo>
                    <a:lnTo>
                      <a:pt x="119" y="129"/>
                    </a:lnTo>
                    <a:lnTo>
                      <a:pt x="113" y="129"/>
                    </a:lnTo>
                    <a:lnTo>
                      <a:pt x="112" y="129"/>
                    </a:lnTo>
                    <a:lnTo>
                      <a:pt x="108" y="129"/>
                    </a:lnTo>
                    <a:lnTo>
                      <a:pt x="108" y="133"/>
                    </a:lnTo>
                    <a:lnTo>
                      <a:pt x="112" y="131"/>
                    </a:lnTo>
                    <a:lnTo>
                      <a:pt x="110" y="129"/>
                    </a:lnTo>
                    <a:lnTo>
                      <a:pt x="108" y="129"/>
                    </a:lnTo>
                    <a:lnTo>
                      <a:pt x="113" y="133"/>
                    </a:lnTo>
                    <a:lnTo>
                      <a:pt x="108" y="120"/>
                    </a:lnTo>
                    <a:lnTo>
                      <a:pt x="106" y="113"/>
                    </a:lnTo>
                    <a:lnTo>
                      <a:pt x="105" y="109"/>
                    </a:lnTo>
                    <a:lnTo>
                      <a:pt x="105" y="104"/>
                    </a:lnTo>
                    <a:lnTo>
                      <a:pt x="99" y="105"/>
                    </a:lnTo>
                    <a:lnTo>
                      <a:pt x="105" y="105"/>
                    </a:lnTo>
                    <a:lnTo>
                      <a:pt x="105" y="100"/>
                    </a:lnTo>
                    <a:lnTo>
                      <a:pt x="105" y="91"/>
                    </a:lnTo>
                    <a:lnTo>
                      <a:pt x="105" y="78"/>
                    </a:lnTo>
                    <a:lnTo>
                      <a:pt x="105" y="69"/>
                    </a:lnTo>
                    <a:lnTo>
                      <a:pt x="105" y="67"/>
                    </a:lnTo>
                    <a:lnTo>
                      <a:pt x="106" y="56"/>
                    </a:lnTo>
                    <a:lnTo>
                      <a:pt x="98" y="56"/>
                    </a:lnTo>
                    <a:lnTo>
                      <a:pt x="96" y="69"/>
                    </a:lnTo>
                    <a:lnTo>
                      <a:pt x="101" y="67"/>
                    </a:lnTo>
                    <a:lnTo>
                      <a:pt x="96" y="67"/>
                    </a:lnTo>
                    <a:lnTo>
                      <a:pt x="96" y="76"/>
                    </a:lnTo>
                    <a:lnTo>
                      <a:pt x="96" y="89"/>
                    </a:lnTo>
                    <a:lnTo>
                      <a:pt x="96" y="98"/>
                    </a:lnTo>
                    <a:lnTo>
                      <a:pt x="96" y="104"/>
                    </a:lnTo>
                    <a:lnTo>
                      <a:pt x="96" y="105"/>
                    </a:lnTo>
                    <a:lnTo>
                      <a:pt x="96" y="111"/>
                    </a:lnTo>
                    <a:lnTo>
                      <a:pt x="98" y="115"/>
                    </a:lnTo>
                    <a:lnTo>
                      <a:pt x="99" y="122"/>
                    </a:lnTo>
                    <a:lnTo>
                      <a:pt x="105" y="135"/>
                    </a:lnTo>
                    <a:lnTo>
                      <a:pt x="106" y="136"/>
                    </a:lnTo>
                    <a:lnTo>
                      <a:pt x="108" y="136"/>
                    </a:lnTo>
                    <a:lnTo>
                      <a:pt x="108" y="138"/>
                    </a:lnTo>
                    <a:lnTo>
                      <a:pt x="113" y="138"/>
                    </a:lnTo>
                    <a:lnTo>
                      <a:pt x="112" y="133"/>
                    </a:lnTo>
                    <a:lnTo>
                      <a:pt x="112" y="138"/>
                    </a:lnTo>
                    <a:lnTo>
                      <a:pt x="117" y="138"/>
                    </a:lnTo>
                    <a:lnTo>
                      <a:pt x="129" y="140"/>
                    </a:lnTo>
                    <a:lnTo>
                      <a:pt x="143" y="144"/>
                    </a:lnTo>
                    <a:lnTo>
                      <a:pt x="148" y="145"/>
                    </a:lnTo>
                    <a:lnTo>
                      <a:pt x="148" y="142"/>
                    </a:lnTo>
                    <a:lnTo>
                      <a:pt x="147" y="145"/>
                    </a:lnTo>
                    <a:lnTo>
                      <a:pt x="150" y="147"/>
                    </a:lnTo>
                    <a:lnTo>
                      <a:pt x="152" y="149"/>
                    </a:lnTo>
                    <a:lnTo>
                      <a:pt x="155" y="151"/>
                    </a:lnTo>
                    <a:lnTo>
                      <a:pt x="157" y="147"/>
                    </a:lnTo>
                    <a:lnTo>
                      <a:pt x="153" y="151"/>
                    </a:lnTo>
                    <a:lnTo>
                      <a:pt x="159" y="154"/>
                    </a:lnTo>
                    <a:lnTo>
                      <a:pt x="162" y="151"/>
                    </a:lnTo>
                    <a:lnTo>
                      <a:pt x="159" y="154"/>
                    </a:lnTo>
                    <a:lnTo>
                      <a:pt x="167" y="165"/>
                    </a:lnTo>
                    <a:lnTo>
                      <a:pt x="173" y="176"/>
                    </a:lnTo>
                    <a:lnTo>
                      <a:pt x="176" y="173"/>
                    </a:lnTo>
                    <a:lnTo>
                      <a:pt x="171" y="174"/>
                    </a:lnTo>
                    <a:lnTo>
                      <a:pt x="173" y="178"/>
                    </a:lnTo>
                    <a:lnTo>
                      <a:pt x="174" y="180"/>
                    </a:lnTo>
                    <a:lnTo>
                      <a:pt x="178" y="174"/>
                    </a:lnTo>
                    <a:lnTo>
                      <a:pt x="176" y="174"/>
                    </a:lnTo>
                    <a:lnTo>
                      <a:pt x="174" y="176"/>
                    </a:lnTo>
                    <a:lnTo>
                      <a:pt x="174" y="178"/>
                    </a:lnTo>
                    <a:lnTo>
                      <a:pt x="178" y="178"/>
                    </a:lnTo>
                    <a:lnTo>
                      <a:pt x="180" y="174"/>
                    </a:lnTo>
                    <a:lnTo>
                      <a:pt x="164" y="169"/>
                    </a:lnTo>
                    <a:lnTo>
                      <a:pt x="152" y="167"/>
                    </a:lnTo>
                    <a:lnTo>
                      <a:pt x="141" y="165"/>
                    </a:lnTo>
                    <a:lnTo>
                      <a:pt x="140" y="165"/>
                    </a:lnTo>
                    <a:lnTo>
                      <a:pt x="133" y="167"/>
                    </a:lnTo>
                    <a:lnTo>
                      <a:pt x="127" y="169"/>
                    </a:lnTo>
                    <a:lnTo>
                      <a:pt x="126" y="171"/>
                    </a:lnTo>
                    <a:lnTo>
                      <a:pt x="122" y="176"/>
                    </a:lnTo>
                    <a:lnTo>
                      <a:pt x="120" y="178"/>
                    </a:lnTo>
                    <a:lnTo>
                      <a:pt x="119" y="189"/>
                    </a:lnTo>
                    <a:lnTo>
                      <a:pt x="119" y="191"/>
                    </a:lnTo>
                    <a:lnTo>
                      <a:pt x="119" y="209"/>
                    </a:lnTo>
                    <a:lnTo>
                      <a:pt x="119" y="229"/>
                    </a:lnTo>
                    <a:lnTo>
                      <a:pt x="122" y="229"/>
                    </a:lnTo>
                    <a:lnTo>
                      <a:pt x="119" y="227"/>
                    </a:lnTo>
                    <a:lnTo>
                      <a:pt x="117" y="251"/>
                    </a:lnTo>
                    <a:lnTo>
                      <a:pt x="115" y="263"/>
                    </a:lnTo>
                    <a:lnTo>
                      <a:pt x="112" y="278"/>
                    </a:lnTo>
                    <a:lnTo>
                      <a:pt x="119" y="276"/>
                    </a:lnTo>
                    <a:lnTo>
                      <a:pt x="117" y="274"/>
                    </a:lnTo>
                    <a:lnTo>
                      <a:pt x="115" y="274"/>
                    </a:lnTo>
                    <a:lnTo>
                      <a:pt x="113" y="274"/>
                    </a:lnTo>
                    <a:lnTo>
                      <a:pt x="112" y="276"/>
                    </a:lnTo>
                    <a:lnTo>
                      <a:pt x="115" y="278"/>
                    </a:lnTo>
                    <a:lnTo>
                      <a:pt x="119" y="276"/>
                    </a:lnTo>
                    <a:lnTo>
                      <a:pt x="108" y="256"/>
                    </a:lnTo>
                    <a:lnTo>
                      <a:pt x="108" y="254"/>
                    </a:lnTo>
                    <a:lnTo>
                      <a:pt x="101" y="245"/>
                    </a:lnTo>
                    <a:lnTo>
                      <a:pt x="101" y="243"/>
                    </a:lnTo>
                    <a:lnTo>
                      <a:pt x="94" y="238"/>
                    </a:lnTo>
                    <a:lnTo>
                      <a:pt x="93" y="238"/>
                    </a:lnTo>
                    <a:lnTo>
                      <a:pt x="87" y="234"/>
                    </a:lnTo>
                    <a:lnTo>
                      <a:pt x="86" y="234"/>
                    </a:lnTo>
                    <a:lnTo>
                      <a:pt x="79" y="238"/>
                    </a:lnTo>
                    <a:lnTo>
                      <a:pt x="77" y="238"/>
                    </a:lnTo>
                    <a:lnTo>
                      <a:pt x="77" y="240"/>
                    </a:lnTo>
                    <a:lnTo>
                      <a:pt x="72" y="249"/>
                    </a:lnTo>
                    <a:lnTo>
                      <a:pt x="70" y="251"/>
                    </a:lnTo>
                    <a:lnTo>
                      <a:pt x="68" y="258"/>
                    </a:lnTo>
                    <a:lnTo>
                      <a:pt x="66" y="267"/>
                    </a:lnTo>
                    <a:lnTo>
                      <a:pt x="73" y="265"/>
                    </a:lnTo>
                    <a:lnTo>
                      <a:pt x="72" y="263"/>
                    </a:lnTo>
                    <a:lnTo>
                      <a:pt x="70" y="263"/>
                    </a:lnTo>
                    <a:lnTo>
                      <a:pt x="68" y="263"/>
                    </a:lnTo>
                    <a:lnTo>
                      <a:pt x="66" y="265"/>
                    </a:lnTo>
                    <a:lnTo>
                      <a:pt x="66" y="267"/>
                    </a:lnTo>
                    <a:lnTo>
                      <a:pt x="70" y="267"/>
                    </a:lnTo>
                    <a:lnTo>
                      <a:pt x="73" y="265"/>
                    </a:lnTo>
                    <a:lnTo>
                      <a:pt x="72" y="262"/>
                    </a:lnTo>
                    <a:lnTo>
                      <a:pt x="70" y="256"/>
                    </a:lnTo>
                    <a:lnTo>
                      <a:pt x="65" y="249"/>
                    </a:lnTo>
                    <a:lnTo>
                      <a:pt x="61" y="238"/>
                    </a:lnTo>
                    <a:lnTo>
                      <a:pt x="58" y="240"/>
                    </a:lnTo>
                    <a:lnTo>
                      <a:pt x="61" y="240"/>
                    </a:lnTo>
                    <a:lnTo>
                      <a:pt x="51" y="216"/>
                    </a:lnTo>
                    <a:lnTo>
                      <a:pt x="45" y="205"/>
                    </a:lnTo>
                    <a:lnTo>
                      <a:pt x="44" y="196"/>
                    </a:lnTo>
                    <a:lnTo>
                      <a:pt x="42" y="194"/>
                    </a:lnTo>
                    <a:lnTo>
                      <a:pt x="42" y="193"/>
                    </a:lnTo>
                    <a:lnTo>
                      <a:pt x="25" y="178"/>
                    </a:lnTo>
                    <a:lnTo>
                      <a:pt x="23" y="182"/>
                    </a:lnTo>
                    <a:lnTo>
                      <a:pt x="26" y="178"/>
                    </a:lnTo>
                    <a:lnTo>
                      <a:pt x="16" y="167"/>
                    </a:lnTo>
                    <a:lnTo>
                      <a:pt x="11" y="158"/>
                    </a:lnTo>
                    <a:lnTo>
                      <a:pt x="7" y="160"/>
                    </a:lnTo>
                    <a:lnTo>
                      <a:pt x="11" y="160"/>
                    </a:lnTo>
                    <a:lnTo>
                      <a:pt x="9" y="151"/>
                    </a:lnTo>
                    <a:lnTo>
                      <a:pt x="5" y="151"/>
                    </a:lnTo>
                    <a:lnTo>
                      <a:pt x="9" y="153"/>
                    </a:lnTo>
                    <a:lnTo>
                      <a:pt x="11" y="142"/>
                    </a:lnTo>
                    <a:lnTo>
                      <a:pt x="12" y="127"/>
                    </a:lnTo>
                    <a:lnTo>
                      <a:pt x="16" y="107"/>
                    </a:lnTo>
                    <a:lnTo>
                      <a:pt x="18" y="95"/>
                    </a:lnTo>
                    <a:lnTo>
                      <a:pt x="19" y="80"/>
                    </a:lnTo>
                    <a:lnTo>
                      <a:pt x="14" y="84"/>
                    </a:lnTo>
                    <a:lnTo>
                      <a:pt x="16" y="84"/>
                    </a:lnTo>
                    <a:lnTo>
                      <a:pt x="18" y="82"/>
                    </a:lnTo>
                    <a:lnTo>
                      <a:pt x="18" y="80"/>
                    </a:lnTo>
                    <a:lnTo>
                      <a:pt x="14" y="80"/>
                    </a:lnTo>
                    <a:lnTo>
                      <a:pt x="16" y="86"/>
                    </a:lnTo>
                    <a:lnTo>
                      <a:pt x="40" y="82"/>
                    </a:lnTo>
                    <a:lnTo>
                      <a:pt x="59" y="78"/>
                    </a:lnTo>
                    <a:lnTo>
                      <a:pt x="68" y="76"/>
                    </a:lnTo>
                    <a:lnTo>
                      <a:pt x="70" y="75"/>
                    </a:lnTo>
                    <a:lnTo>
                      <a:pt x="77" y="71"/>
                    </a:lnTo>
                    <a:lnTo>
                      <a:pt x="84" y="64"/>
                    </a:lnTo>
                    <a:lnTo>
                      <a:pt x="86" y="64"/>
                    </a:lnTo>
                    <a:lnTo>
                      <a:pt x="93" y="55"/>
                    </a:lnTo>
                    <a:lnTo>
                      <a:pt x="91" y="55"/>
                    </a:lnTo>
                    <a:lnTo>
                      <a:pt x="89" y="51"/>
                    </a:lnTo>
                    <a:lnTo>
                      <a:pt x="91" y="56"/>
                    </a:lnTo>
                    <a:lnTo>
                      <a:pt x="112" y="46"/>
                    </a:lnTo>
                    <a:lnTo>
                      <a:pt x="113" y="46"/>
                    </a:lnTo>
                    <a:lnTo>
                      <a:pt x="133" y="35"/>
                    </a:lnTo>
                    <a:lnTo>
                      <a:pt x="150" y="24"/>
                    </a:lnTo>
                    <a:lnTo>
                      <a:pt x="169" y="7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</p:grpSp>
        <p:grpSp>
          <p:nvGrpSpPr>
            <p:cNvPr id="78" name="Group 84"/>
            <p:cNvGrpSpPr>
              <a:grpSpLocks/>
            </p:cNvGrpSpPr>
            <p:nvPr/>
          </p:nvGrpSpPr>
          <p:grpSpPr bwMode="auto">
            <a:xfrm>
              <a:off x="4132" y="1794"/>
              <a:ext cx="183" cy="281"/>
              <a:chOff x="4132" y="1075"/>
              <a:chExt cx="183" cy="281"/>
            </a:xfrm>
          </p:grpSpPr>
          <p:sp>
            <p:nvSpPr>
              <p:cNvPr id="128" name="Freeform 85"/>
              <p:cNvSpPr>
                <a:spLocks/>
              </p:cNvSpPr>
              <p:nvPr/>
            </p:nvSpPr>
            <p:spPr bwMode="auto">
              <a:xfrm>
                <a:off x="4138" y="1079"/>
                <a:ext cx="172" cy="274"/>
              </a:xfrm>
              <a:custGeom>
                <a:avLst/>
                <a:gdLst>
                  <a:gd name="T0" fmla="*/ 141 w 172"/>
                  <a:gd name="T1" fmla="*/ 16 h 274"/>
                  <a:gd name="T2" fmla="*/ 104 w 172"/>
                  <a:gd name="T3" fmla="*/ 38 h 274"/>
                  <a:gd name="T4" fmla="*/ 76 w 172"/>
                  <a:gd name="T5" fmla="*/ 56 h 274"/>
                  <a:gd name="T6" fmla="*/ 61 w 172"/>
                  <a:gd name="T7" fmla="*/ 67 h 274"/>
                  <a:gd name="T8" fmla="*/ 33 w 172"/>
                  <a:gd name="T9" fmla="*/ 74 h 274"/>
                  <a:gd name="T10" fmla="*/ 7 w 172"/>
                  <a:gd name="T11" fmla="*/ 90 h 274"/>
                  <a:gd name="T12" fmla="*/ 1 w 172"/>
                  <a:gd name="T13" fmla="*/ 121 h 274"/>
                  <a:gd name="T14" fmla="*/ 0 w 172"/>
                  <a:gd name="T15" fmla="*/ 147 h 274"/>
                  <a:gd name="T16" fmla="*/ 7 w 172"/>
                  <a:gd name="T17" fmla="*/ 165 h 274"/>
                  <a:gd name="T18" fmla="*/ 33 w 172"/>
                  <a:gd name="T19" fmla="*/ 192 h 274"/>
                  <a:gd name="T20" fmla="*/ 41 w 172"/>
                  <a:gd name="T21" fmla="*/ 214 h 274"/>
                  <a:gd name="T22" fmla="*/ 55 w 172"/>
                  <a:gd name="T23" fmla="*/ 246 h 274"/>
                  <a:gd name="T24" fmla="*/ 62 w 172"/>
                  <a:gd name="T25" fmla="*/ 261 h 274"/>
                  <a:gd name="T26" fmla="*/ 66 w 172"/>
                  <a:gd name="T27" fmla="*/ 254 h 274"/>
                  <a:gd name="T28" fmla="*/ 75 w 172"/>
                  <a:gd name="T29" fmla="*/ 237 h 274"/>
                  <a:gd name="T30" fmla="*/ 87 w 172"/>
                  <a:gd name="T31" fmla="*/ 237 h 274"/>
                  <a:gd name="T32" fmla="*/ 99 w 172"/>
                  <a:gd name="T33" fmla="*/ 252 h 274"/>
                  <a:gd name="T34" fmla="*/ 113 w 172"/>
                  <a:gd name="T35" fmla="*/ 261 h 274"/>
                  <a:gd name="T36" fmla="*/ 116 w 172"/>
                  <a:gd name="T37" fmla="*/ 225 h 274"/>
                  <a:gd name="T38" fmla="*/ 116 w 172"/>
                  <a:gd name="T39" fmla="*/ 187 h 274"/>
                  <a:gd name="T40" fmla="*/ 123 w 172"/>
                  <a:gd name="T41" fmla="*/ 170 h 274"/>
                  <a:gd name="T42" fmla="*/ 136 w 172"/>
                  <a:gd name="T43" fmla="*/ 167 h 274"/>
                  <a:gd name="T44" fmla="*/ 156 w 172"/>
                  <a:gd name="T45" fmla="*/ 170 h 274"/>
                  <a:gd name="T46" fmla="*/ 172 w 172"/>
                  <a:gd name="T47" fmla="*/ 172 h 274"/>
                  <a:gd name="T48" fmla="*/ 165 w 172"/>
                  <a:gd name="T49" fmla="*/ 159 h 274"/>
                  <a:gd name="T50" fmla="*/ 151 w 172"/>
                  <a:gd name="T51" fmla="*/ 143 h 274"/>
                  <a:gd name="T52" fmla="*/ 143 w 172"/>
                  <a:gd name="T53" fmla="*/ 138 h 274"/>
                  <a:gd name="T54" fmla="*/ 125 w 172"/>
                  <a:gd name="T55" fmla="*/ 132 h 274"/>
                  <a:gd name="T56" fmla="*/ 106 w 172"/>
                  <a:gd name="T57" fmla="*/ 128 h 274"/>
                  <a:gd name="T58" fmla="*/ 99 w 172"/>
                  <a:gd name="T59" fmla="*/ 118 h 274"/>
                  <a:gd name="T60" fmla="*/ 95 w 172"/>
                  <a:gd name="T61" fmla="*/ 105 h 274"/>
                  <a:gd name="T62" fmla="*/ 94 w 172"/>
                  <a:gd name="T63" fmla="*/ 94 h 274"/>
                  <a:gd name="T64" fmla="*/ 95 w 172"/>
                  <a:gd name="T65" fmla="*/ 72 h 274"/>
                  <a:gd name="T66" fmla="*/ 95 w 172"/>
                  <a:gd name="T67" fmla="*/ 52 h 274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w 172"/>
                  <a:gd name="T103" fmla="*/ 0 h 274"/>
                  <a:gd name="T104" fmla="*/ 172 w 172"/>
                  <a:gd name="T105" fmla="*/ 274 h 274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T102" t="T103" r="T104" b="T105"/>
                <a:pathLst>
                  <a:path w="172" h="274">
                    <a:moveTo>
                      <a:pt x="160" y="0"/>
                    </a:moveTo>
                    <a:lnTo>
                      <a:pt x="141" y="16"/>
                    </a:lnTo>
                    <a:lnTo>
                      <a:pt x="123" y="27"/>
                    </a:lnTo>
                    <a:lnTo>
                      <a:pt x="104" y="38"/>
                    </a:lnTo>
                    <a:lnTo>
                      <a:pt x="83" y="47"/>
                    </a:lnTo>
                    <a:lnTo>
                      <a:pt x="76" y="56"/>
                    </a:lnTo>
                    <a:lnTo>
                      <a:pt x="69" y="63"/>
                    </a:lnTo>
                    <a:lnTo>
                      <a:pt x="61" y="67"/>
                    </a:lnTo>
                    <a:lnTo>
                      <a:pt x="52" y="70"/>
                    </a:lnTo>
                    <a:lnTo>
                      <a:pt x="33" y="74"/>
                    </a:lnTo>
                    <a:lnTo>
                      <a:pt x="8" y="76"/>
                    </a:lnTo>
                    <a:lnTo>
                      <a:pt x="7" y="90"/>
                    </a:lnTo>
                    <a:lnTo>
                      <a:pt x="5" y="103"/>
                    </a:lnTo>
                    <a:lnTo>
                      <a:pt x="1" y="121"/>
                    </a:lnTo>
                    <a:lnTo>
                      <a:pt x="0" y="136"/>
                    </a:lnTo>
                    <a:lnTo>
                      <a:pt x="0" y="147"/>
                    </a:lnTo>
                    <a:lnTo>
                      <a:pt x="1" y="156"/>
                    </a:lnTo>
                    <a:lnTo>
                      <a:pt x="7" y="165"/>
                    </a:lnTo>
                    <a:lnTo>
                      <a:pt x="17" y="178"/>
                    </a:lnTo>
                    <a:lnTo>
                      <a:pt x="33" y="192"/>
                    </a:lnTo>
                    <a:lnTo>
                      <a:pt x="36" y="201"/>
                    </a:lnTo>
                    <a:lnTo>
                      <a:pt x="41" y="214"/>
                    </a:lnTo>
                    <a:lnTo>
                      <a:pt x="52" y="236"/>
                    </a:lnTo>
                    <a:lnTo>
                      <a:pt x="55" y="246"/>
                    </a:lnTo>
                    <a:lnTo>
                      <a:pt x="61" y="256"/>
                    </a:lnTo>
                    <a:lnTo>
                      <a:pt x="62" y="261"/>
                    </a:lnTo>
                    <a:lnTo>
                      <a:pt x="64" y="263"/>
                    </a:lnTo>
                    <a:lnTo>
                      <a:pt x="66" y="254"/>
                    </a:lnTo>
                    <a:lnTo>
                      <a:pt x="69" y="246"/>
                    </a:lnTo>
                    <a:lnTo>
                      <a:pt x="75" y="237"/>
                    </a:lnTo>
                    <a:lnTo>
                      <a:pt x="80" y="236"/>
                    </a:lnTo>
                    <a:lnTo>
                      <a:pt x="87" y="237"/>
                    </a:lnTo>
                    <a:lnTo>
                      <a:pt x="92" y="243"/>
                    </a:lnTo>
                    <a:lnTo>
                      <a:pt x="99" y="252"/>
                    </a:lnTo>
                    <a:lnTo>
                      <a:pt x="109" y="274"/>
                    </a:lnTo>
                    <a:lnTo>
                      <a:pt x="113" y="261"/>
                    </a:lnTo>
                    <a:lnTo>
                      <a:pt x="116" y="248"/>
                    </a:lnTo>
                    <a:lnTo>
                      <a:pt x="116" y="225"/>
                    </a:lnTo>
                    <a:lnTo>
                      <a:pt x="116" y="203"/>
                    </a:lnTo>
                    <a:lnTo>
                      <a:pt x="116" y="187"/>
                    </a:lnTo>
                    <a:lnTo>
                      <a:pt x="120" y="174"/>
                    </a:lnTo>
                    <a:lnTo>
                      <a:pt x="123" y="170"/>
                    </a:lnTo>
                    <a:lnTo>
                      <a:pt x="129" y="167"/>
                    </a:lnTo>
                    <a:lnTo>
                      <a:pt x="136" y="167"/>
                    </a:lnTo>
                    <a:lnTo>
                      <a:pt x="144" y="167"/>
                    </a:lnTo>
                    <a:lnTo>
                      <a:pt x="156" y="170"/>
                    </a:lnTo>
                    <a:lnTo>
                      <a:pt x="172" y="174"/>
                    </a:lnTo>
                    <a:lnTo>
                      <a:pt x="172" y="172"/>
                    </a:lnTo>
                    <a:lnTo>
                      <a:pt x="170" y="168"/>
                    </a:lnTo>
                    <a:lnTo>
                      <a:pt x="165" y="159"/>
                    </a:lnTo>
                    <a:lnTo>
                      <a:pt x="156" y="147"/>
                    </a:lnTo>
                    <a:lnTo>
                      <a:pt x="151" y="143"/>
                    </a:lnTo>
                    <a:lnTo>
                      <a:pt x="146" y="139"/>
                    </a:lnTo>
                    <a:lnTo>
                      <a:pt x="143" y="138"/>
                    </a:lnTo>
                    <a:lnTo>
                      <a:pt x="137" y="136"/>
                    </a:lnTo>
                    <a:lnTo>
                      <a:pt x="125" y="132"/>
                    </a:lnTo>
                    <a:lnTo>
                      <a:pt x="111" y="130"/>
                    </a:lnTo>
                    <a:lnTo>
                      <a:pt x="106" y="128"/>
                    </a:lnTo>
                    <a:lnTo>
                      <a:pt x="102" y="128"/>
                    </a:lnTo>
                    <a:lnTo>
                      <a:pt x="99" y="118"/>
                    </a:lnTo>
                    <a:lnTo>
                      <a:pt x="95" y="110"/>
                    </a:lnTo>
                    <a:lnTo>
                      <a:pt x="95" y="105"/>
                    </a:lnTo>
                    <a:lnTo>
                      <a:pt x="94" y="101"/>
                    </a:lnTo>
                    <a:lnTo>
                      <a:pt x="94" y="94"/>
                    </a:lnTo>
                    <a:lnTo>
                      <a:pt x="95" y="87"/>
                    </a:lnTo>
                    <a:lnTo>
                      <a:pt x="95" y="72"/>
                    </a:lnTo>
                    <a:lnTo>
                      <a:pt x="95" y="63"/>
                    </a:lnTo>
                    <a:lnTo>
                      <a:pt x="95" y="52"/>
                    </a:lnTo>
                    <a:lnTo>
                      <a:pt x="160" y="0"/>
                    </a:lnTo>
                    <a:close/>
                  </a:path>
                </a:pathLst>
              </a:custGeom>
              <a:solidFill>
                <a:srgbClr val="FF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29" name="Freeform 86"/>
              <p:cNvSpPr>
                <a:spLocks/>
              </p:cNvSpPr>
              <p:nvPr/>
            </p:nvSpPr>
            <p:spPr bwMode="auto">
              <a:xfrm>
                <a:off x="4132" y="1075"/>
                <a:ext cx="183" cy="281"/>
              </a:xfrm>
              <a:custGeom>
                <a:avLst/>
                <a:gdLst>
                  <a:gd name="T0" fmla="*/ 108 w 183"/>
                  <a:gd name="T1" fmla="*/ 38 h 281"/>
                  <a:gd name="T2" fmla="*/ 86 w 183"/>
                  <a:gd name="T3" fmla="*/ 49 h 281"/>
                  <a:gd name="T4" fmla="*/ 65 w 183"/>
                  <a:gd name="T5" fmla="*/ 67 h 281"/>
                  <a:gd name="T6" fmla="*/ 14 w 183"/>
                  <a:gd name="T7" fmla="*/ 76 h 281"/>
                  <a:gd name="T8" fmla="*/ 11 w 183"/>
                  <a:gd name="T9" fmla="*/ 80 h 281"/>
                  <a:gd name="T10" fmla="*/ 0 w 183"/>
                  <a:gd name="T11" fmla="*/ 151 h 281"/>
                  <a:gd name="T12" fmla="*/ 20 w 183"/>
                  <a:gd name="T13" fmla="*/ 183 h 281"/>
                  <a:gd name="T14" fmla="*/ 35 w 183"/>
                  <a:gd name="T15" fmla="*/ 198 h 281"/>
                  <a:gd name="T16" fmla="*/ 58 w 183"/>
                  <a:gd name="T17" fmla="*/ 254 h 281"/>
                  <a:gd name="T18" fmla="*/ 68 w 183"/>
                  <a:gd name="T19" fmla="*/ 270 h 281"/>
                  <a:gd name="T20" fmla="*/ 74 w 183"/>
                  <a:gd name="T21" fmla="*/ 267 h 281"/>
                  <a:gd name="T22" fmla="*/ 79 w 183"/>
                  <a:gd name="T23" fmla="*/ 254 h 281"/>
                  <a:gd name="T24" fmla="*/ 88 w 183"/>
                  <a:gd name="T25" fmla="*/ 243 h 281"/>
                  <a:gd name="T26" fmla="*/ 89 w 183"/>
                  <a:gd name="T27" fmla="*/ 245 h 281"/>
                  <a:gd name="T28" fmla="*/ 105 w 183"/>
                  <a:gd name="T29" fmla="*/ 256 h 281"/>
                  <a:gd name="T30" fmla="*/ 115 w 183"/>
                  <a:gd name="T31" fmla="*/ 281 h 281"/>
                  <a:gd name="T32" fmla="*/ 124 w 183"/>
                  <a:gd name="T33" fmla="*/ 265 h 281"/>
                  <a:gd name="T34" fmla="*/ 128 w 183"/>
                  <a:gd name="T35" fmla="*/ 189 h 281"/>
                  <a:gd name="T36" fmla="*/ 129 w 183"/>
                  <a:gd name="T37" fmla="*/ 182 h 281"/>
                  <a:gd name="T38" fmla="*/ 135 w 183"/>
                  <a:gd name="T39" fmla="*/ 176 h 281"/>
                  <a:gd name="T40" fmla="*/ 162 w 183"/>
                  <a:gd name="T41" fmla="*/ 178 h 281"/>
                  <a:gd name="T42" fmla="*/ 182 w 183"/>
                  <a:gd name="T43" fmla="*/ 180 h 281"/>
                  <a:gd name="T44" fmla="*/ 180 w 183"/>
                  <a:gd name="T45" fmla="*/ 172 h 281"/>
                  <a:gd name="T46" fmla="*/ 159 w 183"/>
                  <a:gd name="T47" fmla="*/ 143 h 281"/>
                  <a:gd name="T48" fmla="*/ 152 w 183"/>
                  <a:gd name="T49" fmla="*/ 138 h 281"/>
                  <a:gd name="T50" fmla="*/ 114 w 183"/>
                  <a:gd name="T51" fmla="*/ 129 h 281"/>
                  <a:gd name="T52" fmla="*/ 110 w 183"/>
                  <a:gd name="T53" fmla="*/ 129 h 281"/>
                  <a:gd name="T54" fmla="*/ 105 w 183"/>
                  <a:gd name="T55" fmla="*/ 109 h 281"/>
                  <a:gd name="T56" fmla="*/ 105 w 183"/>
                  <a:gd name="T57" fmla="*/ 91 h 281"/>
                  <a:gd name="T58" fmla="*/ 98 w 183"/>
                  <a:gd name="T59" fmla="*/ 56 h 281"/>
                  <a:gd name="T60" fmla="*/ 96 w 183"/>
                  <a:gd name="T61" fmla="*/ 89 h 281"/>
                  <a:gd name="T62" fmla="*/ 96 w 183"/>
                  <a:gd name="T63" fmla="*/ 111 h 281"/>
                  <a:gd name="T64" fmla="*/ 107 w 183"/>
                  <a:gd name="T65" fmla="*/ 136 h 281"/>
                  <a:gd name="T66" fmla="*/ 112 w 183"/>
                  <a:gd name="T67" fmla="*/ 138 h 281"/>
                  <a:gd name="T68" fmla="*/ 149 w 183"/>
                  <a:gd name="T69" fmla="*/ 142 h 281"/>
                  <a:gd name="T70" fmla="*/ 155 w 183"/>
                  <a:gd name="T71" fmla="*/ 151 h 281"/>
                  <a:gd name="T72" fmla="*/ 159 w 183"/>
                  <a:gd name="T73" fmla="*/ 154 h 281"/>
                  <a:gd name="T74" fmla="*/ 173 w 183"/>
                  <a:gd name="T75" fmla="*/ 178 h 281"/>
                  <a:gd name="T76" fmla="*/ 175 w 183"/>
                  <a:gd name="T77" fmla="*/ 176 h 281"/>
                  <a:gd name="T78" fmla="*/ 180 w 183"/>
                  <a:gd name="T79" fmla="*/ 174 h 281"/>
                  <a:gd name="T80" fmla="*/ 133 w 183"/>
                  <a:gd name="T81" fmla="*/ 167 h 281"/>
                  <a:gd name="T82" fmla="*/ 121 w 183"/>
                  <a:gd name="T83" fmla="*/ 178 h 281"/>
                  <a:gd name="T84" fmla="*/ 119 w 183"/>
                  <a:gd name="T85" fmla="*/ 229 h 281"/>
                  <a:gd name="T86" fmla="*/ 112 w 183"/>
                  <a:gd name="T87" fmla="*/ 278 h 281"/>
                  <a:gd name="T88" fmla="*/ 114 w 183"/>
                  <a:gd name="T89" fmla="*/ 274 h 281"/>
                  <a:gd name="T90" fmla="*/ 108 w 183"/>
                  <a:gd name="T91" fmla="*/ 254 h 281"/>
                  <a:gd name="T92" fmla="*/ 88 w 183"/>
                  <a:gd name="T93" fmla="*/ 234 h 281"/>
                  <a:gd name="T94" fmla="*/ 72 w 183"/>
                  <a:gd name="T95" fmla="*/ 249 h 281"/>
                  <a:gd name="T96" fmla="*/ 72 w 183"/>
                  <a:gd name="T97" fmla="*/ 263 h 281"/>
                  <a:gd name="T98" fmla="*/ 67 w 183"/>
                  <a:gd name="T99" fmla="*/ 267 h 281"/>
                  <a:gd name="T100" fmla="*/ 65 w 183"/>
                  <a:gd name="T101" fmla="*/ 249 h 281"/>
                  <a:gd name="T102" fmla="*/ 46 w 183"/>
                  <a:gd name="T103" fmla="*/ 205 h 281"/>
                  <a:gd name="T104" fmla="*/ 23 w 183"/>
                  <a:gd name="T105" fmla="*/ 182 h 281"/>
                  <a:gd name="T106" fmla="*/ 11 w 183"/>
                  <a:gd name="T107" fmla="*/ 160 h 281"/>
                  <a:gd name="T108" fmla="*/ 13 w 183"/>
                  <a:gd name="T109" fmla="*/ 127 h 281"/>
                  <a:gd name="T110" fmla="*/ 16 w 183"/>
                  <a:gd name="T111" fmla="*/ 83 h 281"/>
                  <a:gd name="T112" fmla="*/ 41 w 183"/>
                  <a:gd name="T113" fmla="*/ 82 h 281"/>
                  <a:gd name="T114" fmla="*/ 84 w 183"/>
                  <a:gd name="T115" fmla="*/ 64 h 281"/>
                  <a:gd name="T116" fmla="*/ 91 w 183"/>
                  <a:gd name="T117" fmla="*/ 56 h 281"/>
                  <a:gd name="T118" fmla="*/ 169 w 183"/>
                  <a:gd name="T119" fmla="*/ 7 h 281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w 183"/>
                  <a:gd name="T181" fmla="*/ 0 h 281"/>
                  <a:gd name="T182" fmla="*/ 183 w 183"/>
                  <a:gd name="T183" fmla="*/ 281 h 281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T180" t="T181" r="T182" b="T183"/>
                <a:pathLst>
                  <a:path w="183" h="281">
                    <a:moveTo>
                      <a:pt x="169" y="7"/>
                    </a:moveTo>
                    <a:lnTo>
                      <a:pt x="164" y="0"/>
                    </a:lnTo>
                    <a:lnTo>
                      <a:pt x="145" y="16"/>
                    </a:lnTo>
                    <a:lnTo>
                      <a:pt x="128" y="27"/>
                    </a:lnTo>
                    <a:lnTo>
                      <a:pt x="108" y="38"/>
                    </a:lnTo>
                    <a:lnTo>
                      <a:pt x="110" y="42"/>
                    </a:lnTo>
                    <a:lnTo>
                      <a:pt x="110" y="36"/>
                    </a:lnTo>
                    <a:lnTo>
                      <a:pt x="89" y="47"/>
                    </a:lnTo>
                    <a:lnTo>
                      <a:pt x="88" y="47"/>
                    </a:lnTo>
                    <a:lnTo>
                      <a:pt x="86" y="49"/>
                    </a:lnTo>
                    <a:lnTo>
                      <a:pt x="79" y="58"/>
                    </a:lnTo>
                    <a:lnTo>
                      <a:pt x="82" y="60"/>
                    </a:lnTo>
                    <a:lnTo>
                      <a:pt x="79" y="56"/>
                    </a:lnTo>
                    <a:lnTo>
                      <a:pt x="72" y="64"/>
                    </a:lnTo>
                    <a:lnTo>
                      <a:pt x="65" y="67"/>
                    </a:lnTo>
                    <a:lnTo>
                      <a:pt x="67" y="71"/>
                    </a:lnTo>
                    <a:lnTo>
                      <a:pt x="67" y="67"/>
                    </a:lnTo>
                    <a:lnTo>
                      <a:pt x="58" y="69"/>
                    </a:lnTo>
                    <a:lnTo>
                      <a:pt x="39" y="73"/>
                    </a:lnTo>
                    <a:lnTo>
                      <a:pt x="14" y="76"/>
                    </a:lnTo>
                    <a:lnTo>
                      <a:pt x="13" y="76"/>
                    </a:lnTo>
                    <a:lnTo>
                      <a:pt x="11" y="78"/>
                    </a:lnTo>
                    <a:lnTo>
                      <a:pt x="11" y="80"/>
                    </a:lnTo>
                    <a:lnTo>
                      <a:pt x="9" y="93"/>
                    </a:lnTo>
                    <a:lnTo>
                      <a:pt x="7" y="105"/>
                    </a:lnTo>
                    <a:lnTo>
                      <a:pt x="4" y="125"/>
                    </a:lnTo>
                    <a:lnTo>
                      <a:pt x="2" y="140"/>
                    </a:lnTo>
                    <a:lnTo>
                      <a:pt x="0" y="151"/>
                    </a:lnTo>
                    <a:lnTo>
                      <a:pt x="0" y="152"/>
                    </a:lnTo>
                    <a:lnTo>
                      <a:pt x="2" y="162"/>
                    </a:lnTo>
                    <a:lnTo>
                      <a:pt x="4" y="163"/>
                    </a:lnTo>
                    <a:lnTo>
                      <a:pt x="9" y="172"/>
                    </a:lnTo>
                    <a:lnTo>
                      <a:pt x="20" y="183"/>
                    </a:lnTo>
                    <a:lnTo>
                      <a:pt x="20" y="185"/>
                    </a:lnTo>
                    <a:lnTo>
                      <a:pt x="37" y="200"/>
                    </a:lnTo>
                    <a:lnTo>
                      <a:pt x="39" y="196"/>
                    </a:lnTo>
                    <a:lnTo>
                      <a:pt x="35" y="198"/>
                    </a:lnTo>
                    <a:lnTo>
                      <a:pt x="37" y="207"/>
                    </a:lnTo>
                    <a:lnTo>
                      <a:pt x="42" y="218"/>
                    </a:lnTo>
                    <a:lnTo>
                      <a:pt x="53" y="241"/>
                    </a:lnTo>
                    <a:lnTo>
                      <a:pt x="54" y="243"/>
                    </a:lnTo>
                    <a:lnTo>
                      <a:pt x="58" y="254"/>
                    </a:lnTo>
                    <a:lnTo>
                      <a:pt x="63" y="261"/>
                    </a:lnTo>
                    <a:lnTo>
                      <a:pt x="65" y="267"/>
                    </a:lnTo>
                    <a:lnTo>
                      <a:pt x="67" y="269"/>
                    </a:lnTo>
                    <a:lnTo>
                      <a:pt x="68" y="270"/>
                    </a:lnTo>
                    <a:lnTo>
                      <a:pt x="70" y="270"/>
                    </a:lnTo>
                    <a:lnTo>
                      <a:pt x="72" y="270"/>
                    </a:lnTo>
                    <a:lnTo>
                      <a:pt x="74" y="269"/>
                    </a:lnTo>
                    <a:lnTo>
                      <a:pt x="74" y="267"/>
                    </a:lnTo>
                    <a:lnTo>
                      <a:pt x="75" y="269"/>
                    </a:lnTo>
                    <a:lnTo>
                      <a:pt x="77" y="260"/>
                    </a:lnTo>
                    <a:lnTo>
                      <a:pt x="79" y="252"/>
                    </a:lnTo>
                    <a:lnTo>
                      <a:pt x="75" y="250"/>
                    </a:lnTo>
                    <a:lnTo>
                      <a:pt x="79" y="254"/>
                    </a:lnTo>
                    <a:lnTo>
                      <a:pt x="84" y="245"/>
                    </a:lnTo>
                    <a:lnTo>
                      <a:pt x="81" y="241"/>
                    </a:lnTo>
                    <a:lnTo>
                      <a:pt x="82" y="245"/>
                    </a:lnTo>
                    <a:lnTo>
                      <a:pt x="81" y="247"/>
                    </a:lnTo>
                    <a:lnTo>
                      <a:pt x="88" y="243"/>
                    </a:lnTo>
                    <a:lnTo>
                      <a:pt x="86" y="240"/>
                    </a:lnTo>
                    <a:lnTo>
                      <a:pt x="86" y="243"/>
                    </a:lnTo>
                    <a:lnTo>
                      <a:pt x="91" y="247"/>
                    </a:lnTo>
                    <a:lnTo>
                      <a:pt x="93" y="241"/>
                    </a:lnTo>
                    <a:lnTo>
                      <a:pt x="89" y="245"/>
                    </a:lnTo>
                    <a:lnTo>
                      <a:pt x="96" y="250"/>
                    </a:lnTo>
                    <a:lnTo>
                      <a:pt x="98" y="247"/>
                    </a:lnTo>
                    <a:lnTo>
                      <a:pt x="95" y="250"/>
                    </a:lnTo>
                    <a:lnTo>
                      <a:pt x="101" y="260"/>
                    </a:lnTo>
                    <a:lnTo>
                      <a:pt x="105" y="256"/>
                    </a:lnTo>
                    <a:lnTo>
                      <a:pt x="100" y="258"/>
                    </a:lnTo>
                    <a:lnTo>
                      <a:pt x="112" y="280"/>
                    </a:lnTo>
                    <a:lnTo>
                      <a:pt x="114" y="281"/>
                    </a:lnTo>
                    <a:lnTo>
                      <a:pt x="115" y="281"/>
                    </a:lnTo>
                    <a:lnTo>
                      <a:pt x="117" y="281"/>
                    </a:lnTo>
                    <a:lnTo>
                      <a:pt x="119" y="280"/>
                    </a:lnTo>
                    <a:lnTo>
                      <a:pt x="121" y="280"/>
                    </a:lnTo>
                    <a:lnTo>
                      <a:pt x="124" y="265"/>
                    </a:lnTo>
                    <a:lnTo>
                      <a:pt x="126" y="252"/>
                    </a:lnTo>
                    <a:lnTo>
                      <a:pt x="128" y="229"/>
                    </a:lnTo>
                    <a:lnTo>
                      <a:pt x="128" y="227"/>
                    </a:lnTo>
                    <a:lnTo>
                      <a:pt x="128" y="207"/>
                    </a:lnTo>
                    <a:lnTo>
                      <a:pt x="128" y="189"/>
                    </a:lnTo>
                    <a:lnTo>
                      <a:pt x="122" y="191"/>
                    </a:lnTo>
                    <a:lnTo>
                      <a:pt x="128" y="191"/>
                    </a:lnTo>
                    <a:lnTo>
                      <a:pt x="129" y="180"/>
                    </a:lnTo>
                    <a:lnTo>
                      <a:pt x="126" y="178"/>
                    </a:lnTo>
                    <a:lnTo>
                      <a:pt x="129" y="182"/>
                    </a:lnTo>
                    <a:lnTo>
                      <a:pt x="133" y="176"/>
                    </a:lnTo>
                    <a:lnTo>
                      <a:pt x="129" y="174"/>
                    </a:lnTo>
                    <a:lnTo>
                      <a:pt x="131" y="178"/>
                    </a:lnTo>
                    <a:lnTo>
                      <a:pt x="129" y="178"/>
                    </a:lnTo>
                    <a:lnTo>
                      <a:pt x="135" y="176"/>
                    </a:lnTo>
                    <a:lnTo>
                      <a:pt x="142" y="174"/>
                    </a:lnTo>
                    <a:lnTo>
                      <a:pt x="142" y="171"/>
                    </a:lnTo>
                    <a:lnTo>
                      <a:pt x="140" y="174"/>
                    </a:lnTo>
                    <a:lnTo>
                      <a:pt x="150" y="176"/>
                    </a:lnTo>
                    <a:lnTo>
                      <a:pt x="162" y="178"/>
                    </a:lnTo>
                    <a:lnTo>
                      <a:pt x="178" y="183"/>
                    </a:lnTo>
                    <a:lnTo>
                      <a:pt x="178" y="182"/>
                    </a:lnTo>
                    <a:lnTo>
                      <a:pt x="180" y="182"/>
                    </a:lnTo>
                    <a:lnTo>
                      <a:pt x="182" y="180"/>
                    </a:lnTo>
                    <a:lnTo>
                      <a:pt x="182" y="178"/>
                    </a:lnTo>
                    <a:lnTo>
                      <a:pt x="183" y="176"/>
                    </a:lnTo>
                    <a:lnTo>
                      <a:pt x="182" y="176"/>
                    </a:lnTo>
                    <a:lnTo>
                      <a:pt x="180" y="172"/>
                    </a:lnTo>
                    <a:lnTo>
                      <a:pt x="180" y="171"/>
                    </a:lnTo>
                    <a:lnTo>
                      <a:pt x="175" y="160"/>
                    </a:lnTo>
                    <a:lnTo>
                      <a:pt x="166" y="149"/>
                    </a:lnTo>
                    <a:lnTo>
                      <a:pt x="164" y="147"/>
                    </a:lnTo>
                    <a:lnTo>
                      <a:pt x="159" y="143"/>
                    </a:lnTo>
                    <a:lnTo>
                      <a:pt x="157" y="142"/>
                    </a:lnTo>
                    <a:lnTo>
                      <a:pt x="154" y="140"/>
                    </a:lnTo>
                    <a:lnTo>
                      <a:pt x="152" y="143"/>
                    </a:lnTo>
                    <a:lnTo>
                      <a:pt x="155" y="140"/>
                    </a:lnTo>
                    <a:lnTo>
                      <a:pt x="152" y="138"/>
                    </a:lnTo>
                    <a:lnTo>
                      <a:pt x="150" y="136"/>
                    </a:lnTo>
                    <a:lnTo>
                      <a:pt x="145" y="134"/>
                    </a:lnTo>
                    <a:lnTo>
                      <a:pt x="131" y="131"/>
                    </a:lnTo>
                    <a:lnTo>
                      <a:pt x="119" y="129"/>
                    </a:lnTo>
                    <a:lnTo>
                      <a:pt x="114" y="129"/>
                    </a:lnTo>
                    <a:lnTo>
                      <a:pt x="112" y="129"/>
                    </a:lnTo>
                    <a:lnTo>
                      <a:pt x="108" y="129"/>
                    </a:lnTo>
                    <a:lnTo>
                      <a:pt x="108" y="132"/>
                    </a:lnTo>
                    <a:lnTo>
                      <a:pt x="112" y="131"/>
                    </a:lnTo>
                    <a:lnTo>
                      <a:pt x="110" y="129"/>
                    </a:lnTo>
                    <a:lnTo>
                      <a:pt x="108" y="129"/>
                    </a:lnTo>
                    <a:lnTo>
                      <a:pt x="114" y="132"/>
                    </a:lnTo>
                    <a:lnTo>
                      <a:pt x="108" y="120"/>
                    </a:lnTo>
                    <a:lnTo>
                      <a:pt x="107" y="113"/>
                    </a:lnTo>
                    <a:lnTo>
                      <a:pt x="105" y="109"/>
                    </a:lnTo>
                    <a:lnTo>
                      <a:pt x="105" y="103"/>
                    </a:lnTo>
                    <a:lnTo>
                      <a:pt x="100" y="105"/>
                    </a:lnTo>
                    <a:lnTo>
                      <a:pt x="105" y="105"/>
                    </a:lnTo>
                    <a:lnTo>
                      <a:pt x="105" y="100"/>
                    </a:lnTo>
                    <a:lnTo>
                      <a:pt x="105" y="91"/>
                    </a:lnTo>
                    <a:lnTo>
                      <a:pt x="105" y="78"/>
                    </a:lnTo>
                    <a:lnTo>
                      <a:pt x="105" y="69"/>
                    </a:lnTo>
                    <a:lnTo>
                      <a:pt x="105" y="67"/>
                    </a:lnTo>
                    <a:lnTo>
                      <a:pt x="107" y="56"/>
                    </a:lnTo>
                    <a:lnTo>
                      <a:pt x="98" y="56"/>
                    </a:lnTo>
                    <a:lnTo>
                      <a:pt x="96" y="69"/>
                    </a:lnTo>
                    <a:lnTo>
                      <a:pt x="101" y="67"/>
                    </a:lnTo>
                    <a:lnTo>
                      <a:pt x="96" y="67"/>
                    </a:lnTo>
                    <a:lnTo>
                      <a:pt x="96" y="76"/>
                    </a:lnTo>
                    <a:lnTo>
                      <a:pt x="96" y="89"/>
                    </a:lnTo>
                    <a:lnTo>
                      <a:pt x="96" y="98"/>
                    </a:lnTo>
                    <a:lnTo>
                      <a:pt x="96" y="103"/>
                    </a:lnTo>
                    <a:lnTo>
                      <a:pt x="96" y="105"/>
                    </a:lnTo>
                    <a:lnTo>
                      <a:pt x="96" y="111"/>
                    </a:lnTo>
                    <a:lnTo>
                      <a:pt x="98" y="114"/>
                    </a:lnTo>
                    <a:lnTo>
                      <a:pt x="100" y="122"/>
                    </a:lnTo>
                    <a:lnTo>
                      <a:pt x="105" y="134"/>
                    </a:lnTo>
                    <a:lnTo>
                      <a:pt x="107" y="136"/>
                    </a:lnTo>
                    <a:lnTo>
                      <a:pt x="108" y="136"/>
                    </a:lnTo>
                    <a:lnTo>
                      <a:pt x="108" y="138"/>
                    </a:lnTo>
                    <a:lnTo>
                      <a:pt x="114" y="138"/>
                    </a:lnTo>
                    <a:lnTo>
                      <a:pt x="112" y="132"/>
                    </a:lnTo>
                    <a:lnTo>
                      <a:pt x="112" y="138"/>
                    </a:lnTo>
                    <a:lnTo>
                      <a:pt x="117" y="138"/>
                    </a:lnTo>
                    <a:lnTo>
                      <a:pt x="129" y="140"/>
                    </a:lnTo>
                    <a:lnTo>
                      <a:pt x="143" y="143"/>
                    </a:lnTo>
                    <a:lnTo>
                      <a:pt x="149" y="145"/>
                    </a:lnTo>
                    <a:lnTo>
                      <a:pt x="149" y="142"/>
                    </a:lnTo>
                    <a:lnTo>
                      <a:pt x="147" y="145"/>
                    </a:lnTo>
                    <a:lnTo>
                      <a:pt x="150" y="147"/>
                    </a:lnTo>
                    <a:lnTo>
                      <a:pt x="152" y="149"/>
                    </a:lnTo>
                    <a:lnTo>
                      <a:pt x="155" y="151"/>
                    </a:lnTo>
                    <a:lnTo>
                      <a:pt x="157" y="147"/>
                    </a:lnTo>
                    <a:lnTo>
                      <a:pt x="154" y="151"/>
                    </a:lnTo>
                    <a:lnTo>
                      <a:pt x="159" y="154"/>
                    </a:lnTo>
                    <a:lnTo>
                      <a:pt x="162" y="151"/>
                    </a:lnTo>
                    <a:lnTo>
                      <a:pt x="159" y="154"/>
                    </a:lnTo>
                    <a:lnTo>
                      <a:pt x="168" y="165"/>
                    </a:lnTo>
                    <a:lnTo>
                      <a:pt x="173" y="176"/>
                    </a:lnTo>
                    <a:lnTo>
                      <a:pt x="176" y="172"/>
                    </a:lnTo>
                    <a:lnTo>
                      <a:pt x="171" y="174"/>
                    </a:lnTo>
                    <a:lnTo>
                      <a:pt x="173" y="178"/>
                    </a:lnTo>
                    <a:lnTo>
                      <a:pt x="175" y="180"/>
                    </a:lnTo>
                    <a:lnTo>
                      <a:pt x="178" y="174"/>
                    </a:lnTo>
                    <a:lnTo>
                      <a:pt x="176" y="174"/>
                    </a:lnTo>
                    <a:lnTo>
                      <a:pt x="175" y="176"/>
                    </a:lnTo>
                    <a:lnTo>
                      <a:pt x="175" y="178"/>
                    </a:lnTo>
                    <a:lnTo>
                      <a:pt x="178" y="178"/>
                    </a:lnTo>
                    <a:lnTo>
                      <a:pt x="180" y="174"/>
                    </a:lnTo>
                    <a:lnTo>
                      <a:pt x="164" y="169"/>
                    </a:lnTo>
                    <a:lnTo>
                      <a:pt x="152" y="167"/>
                    </a:lnTo>
                    <a:lnTo>
                      <a:pt x="142" y="165"/>
                    </a:lnTo>
                    <a:lnTo>
                      <a:pt x="140" y="165"/>
                    </a:lnTo>
                    <a:lnTo>
                      <a:pt x="133" y="167"/>
                    </a:lnTo>
                    <a:lnTo>
                      <a:pt x="128" y="169"/>
                    </a:lnTo>
                    <a:lnTo>
                      <a:pt x="126" y="171"/>
                    </a:lnTo>
                    <a:lnTo>
                      <a:pt x="122" y="176"/>
                    </a:lnTo>
                    <a:lnTo>
                      <a:pt x="121" y="178"/>
                    </a:lnTo>
                    <a:lnTo>
                      <a:pt x="119" y="189"/>
                    </a:lnTo>
                    <a:lnTo>
                      <a:pt x="119" y="191"/>
                    </a:lnTo>
                    <a:lnTo>
                      <a:pt x="119" y="209"/>
                    </a:lnTo>
                    <a:lnTo>
                      <a:pt x="119" y="229"/>
                    </a:lnTo>
                    <a:lnTo>
                      <a:pt x="122" y="229"/>
                    </a:lnTo>
                    <a:lnTo>
                      <a:pt x="119" y="227"/>
                    </a:lnTo>
                    <a:lnTo>
                      <a:pt x="117" y="250"/>
                    </a:lnTo>
                    <a:lnTo>
                      <a:pt x="115" y="263"/>
                    </a:lnTo>
                    <a:lnTo>
                      <a:pt x="112" y="278"/>
                    </a:lnTo>
                    <a:lnTo>
                      <a:pt x="119" y="276"/>
                    </a:lnTo>
                    <a:lnTo>
                      <a:pt x="117" y="274"/>
                    </a:lnTo>
                    <a:lnTo>
                      <a:pt x="115" y="274"/>
                    </a:lnTo>
                    <a:lnTo>
                      <a:pt x="114" y="274"/>
                    </a:lnTo>
                    <a:lnTo>
                      <a:pt x="112" y="276"/>
                    </a:lnTo>
                    <a:lnTo>
                      <a:pt x="115" y="278"/>
                    </a:lnTo>
                    <a:lnTo>
                      <a:pt x="119" y="276"/>
                    </a:lnTo>
                    <a:lnTo>
                      <a:pt x="108" y="256"/>
                    </a:lnTo>
                    <a:lnTo>
                      <a:pt x="108" y="254"/>
                    </a:lnTo>
                    <a:lnTo>
                      <a:pt x="101" y="245"/>
                    </a:lnTo>
                    <a:lnTo>
                      <a:pt x="101" y="243"/>
                    </a:lnTo>
                    <a:lnTo>
                      <a:pt x="95" y="238"/>
                    </a:lnTo>
                    <a:lnTo>
                      <a:pt x="93" y="238"/>
                    </a:lnTo>
                    <a:lnTo>
                      <a:pt x="88" y="234"/>
                    </a:lnTo>
                    <a:lnTo>
                      <a:pt x="86" y="234"/>
                    </a:lnTo>
                    <a:lnTo>
                      <a:pt x="79" y="238"/>
                    </a:lnTo>
                    <a:lnTo>
                      <a:pt x="77" y="238"/>
                    </a:lnTo>
                    <a:lnTo>
                      <a:pt x="77" y="240"/>
                    </a:lnTo>
                    <a:lnTo>
                      <a:pt x="72" y="249"/>
                    </a:lnTo>
                    <a:lnTo>
                      <a:pt x="70" y="250"/>
                    </a:lnTo>
                    <a:lnTo>
                      <a:pt x="68" y="258"/>
                    </a:lnTo>
                    <a:lnTo>
                      <a:pt x="67" y="267"/>
                    </a:lnTo>
                    <a:lnTo>
                      <a:pt x="74" y="265"/>
                    </a:lnTo>
                    <a:lnTo>
                      <a:pt x="72" y="263"/>
                    </a:lnTo>
                    <a:lnTo>
                      <a:pt x="70" y="263"/>
                    </a:lnTo>
                    <a:lnTo>
                      <a:pt x="68" y="263"/>
                    </a:lnTo>
                    <a:lnTo>
                      <a:pt x="67" y="265"/>
                    </a:lnTo>
                    <a:lnTo>
                      <a:pt x="67" y="267"/>
                    </a:lnTo>
                    <a:lnTo>
                      <a:pt x="70" y="267"/>
                    </a:lnTo>
                    <a:lnTo>
                      <a:pt x="74" y="265"/>
                    </a:lnTo>
                    <a:lnTo>
                      <a:pt x="72" y="261"/>
                    </a:lnTo>
                    <a:lnTo>
                      <a:pt x="70" y="256"/>
                    </a:lnTo>
                    <a:lnTo>
                      <a:pt x="65" y="249"/>
                    </a:lnTo>
                    <a:lnTo>
                      <a:pt x="61" y="238"/>
                    </a:lnTo>
                    <a:lnTo>
                      <a:pt x="58" y="240"/>
                    </a:lnTo>
                    <a:lnTo>
                      <a:pt x="61" y="240"/>
                    </a:lnTo>
                    <a:lnTo>
                      <a:pt x="51" y="216"/>
                    </a:lnTo>
                    <a:lnTo>
                      <a:pt x="46" y="205"/>
                    </a:lnTo>
                    <a:lnTo>
                      <a:pt x="44" y="196"/>
                    </a:lnTo>
                    <a:lnTo>
                      <a:pt x="42" y="194"/>
                    </a:lnTo>
                    <a:lnTo>
                      <a:pt x="42" y="192"/>
                    </a:lnTo>
                    <a:lnTo>
                      <a:pt x="25" y="178"/>
                    </a:lnTo>
                    <a:lnTo>
                      <a:pt x="23" y="182"/>
                    </a:lnTo>
                    <a:lnTo>
                      <a:pt x="27" y="178"/>
                    </a:lnTo>
                    <a:lnTo>
                      <a:pt x="16" y="167"/>
                    </a:lnTo>
                    <a:lnTo>
                      <a:pt x="11" y="158"/>
                    </a:lnTo>
                    <a:lnTo>
                      <a:pt x="7" y="160"/>
                    </a:lnTo>
                    <a:lnTo>
                      <a:pt x="11" y="160"/>
                    </a:lnTo>
                    <a:lnTo>
                      <a:pt x="9" y="151"/>
                    </a:lnTo>
                    <a:lnTo>
                      <a:pt x="6" y="151"/>
                    </a:lnTo>
                    <a:lnTo>
                      <a:pt x="9" y="152"/>
                    </a:lnTo>
                    <a:lnTo>
                      <a:pt x="11" y="142"/>
                    </a:lnTo>
                    <a:lnTo>
                      <a:pt x="13" y="127"/>
                    </a:lnTo>
                    <a:lnTo>
                      <a:pt x="16" y="107"/>
                    </a:lnTo>
                    <a:lnTo>
                      <a:pt x="18" y="94"/>
                    </a:lnTo>
                    <a:lnTo>
                      <a:pt x="20" y="80"/>
                    </a:lnTo>
                    <a:lnTo>
                      <a:pt x="14" y="83"/>
                    </a:lnTo>
                    <a:lnTo>
                      <a:pt x="16" y="83"/>
                    </a:lnTo>
                    <a:lnTo>
                      <a:pt x="18" y="82"/>
                    </a:lnTo>
                    <a:lnTo>
                      <a:pt x="18" y="80"/>
                    </a:lnTo>
                    <a:lnTo>
                      <a:pt x="14" y="80"/>
                    </a:lnTo>
                    <a:lnTo>
                      <a:pt x="16" y="85"/>
                    </a:lnTo>
                    <a:lnTo>
                      <a:pt x="41" y="82"/>
                    </a:lnTo>
                    <a:lnTo>
                      <a:pt x="60" y="78"/>
                    </a:lnTo>
                    <a:lnTo>
                      <a:pt x="68" y="76"/>
                    </a:lnTo>
                    <a:lnTo>
                      <a:pt x="70" y="74"/>
                    </a:lnTo>
                    <a:lnTo>
                      <a:pt x="77" y="71"/>
                    </a:lnTo>
                    <a:lnTo>
                      <a:pt x="84" y="64"/>
                    </a:lnTo>
                    <a:lnTo>
                      <a:pt x="86" y="64"/>
                    </a:lnTo>
                    <a:lnTo>
                      <a:pt x="93" y="54"/>
                    </a:lnTo>
                    <a:lnTo>
                      <a:pt x="91" y="54"/>
                    </a:lnTo>
                    <a:lnTo>
                      <a:pt x="89" y="51"/>
                    </a:lnTo>
                    <a:lnTo>
                      <a:pt x="91" y="56"/>
                    </a:lnTo>
                    <a:lnTo>
                      <a:pt x="112" y="45"/>
                    </a:lnTo>
                    <a:lnTo>
                      <a:pt x="114" y="45"/>
                    </a:lnTo>
                    <a:lnTo>
                      <a:pt x="133" y="34"/>
                    </a:lnTo>
                    <a:lnTo>
                      <a:pt x="150" y="24"/>
                    </a:lnTo>
                    <a:lnTo>
                      <a:pt x="169" y="7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</p:grpSp>
        <p:grpSp>
          <p:nvGrpSpPr>
            <p:cNvPr id="79" name="Group 87"/>
            <p:cNvGrpSpPr>
              <a:grpSpLocks/>
            </p:cNvGrpSpPr>
            <p:nvPr/>
          </p:nvGrpSpPr>
          <p:grpSpPr bwMode="auto">
            <a:xfrm>
              <a:off x="3765" y="2037"/>
              <a:ext cx="441" cy="939"/>
              <a:chOff x="3765" y="1318"/>
              <a:chExt cx="441" cy="939"/>
            </a:xfrm>
          </p:grpSpPr>
          <p:sp>
            <p:nvSpPr>
              <p:cNvPr id="125" name="Freeform 88"/>
              <p:cNvSpPr>
                <a:spLocks/>
              </p:cNvSpPr>
              <p:nvPr/>
            </p:nvSpPr>
            <p:spPr bwMode="auto">
              <a:xfrm>
                <a:off x="3765" y="1318"/>
                <a:ext cx="441" cy="939"/>
              </a:xfrm>
              <a:custGeom>
                <a:avLst/>
                <a:gdLst>
                  <a:gd name="T0" fmla="*/ 364 w 441"/>
                  <a:gd name="T1" fmla="*/ 850 h 939"/>
                  <a:gd name="T2" fmla="*/ 312 w 441"/>
                  <a:gd name="T3" fmla="*/ 752 h 939"/>
                  <a:gd name="T4" fmla="*/ 266 w 441"/>
                  <a:gd name="T5" fmla="*/ 559 h 939"/>
                  <a:gd name="T6" fmla="*/ 172 w 441"/>
                  <a:gd name="T7" fmla="*/ 296 h 939"/>
                  <a:gd name="T8" fmla="*/ 96 w 441"/>
                  <a:gd name="T9" fmla="*/ 155 h 939"/>
                  <a:gd name="T10" fmla="*/ 56 w 441"/>
                  <a:gd name="T11" fmla="*/ 26 h 939"/>
                  <a:gd name="T12" fmla="*/ 7 w 441"/>
                  <a:gd name="T13" fmla="*/ 13 h 939"/>
                  <a:gd name="T14" fmla="*/ 12 w 441"/>
                  <a:gd name="T15" fmla="*/ 91 h 939"/>
                  <a:gd name="T16" fmla="*/ 63 w 441"/>
                  <a:gd name="T17" fmla="*/ 109 h 939"/>
                  <a:gd name="T18" fmla="*/ 106 w 441"/>
                  <a:gd name="T19" fmla="*/ 95 h 939"/>
                  <a:gd name="T20" fmla="*/ 172 w 441"/>
                  <a:gd name="T21" fmla="*/ 96 h 939"/>
                  <a:gd name="T22" fmla="*/ 153 w 441"/>
                  <a:gd name="T23" fmla="*/ 200 h 939"/>
                  <a:gd name="T24" fmla="*/ 73 w 441"/>
                  <a:gd name="T25" fmla="*/ 274 h 939"/>
                  <a:gd name="T26" fmla="*/ 139 w 441"/>
                  <a:gd name="T27" fmla="*/ 316 h 939"/>
                  <a:gd name="T28" fmla="*/ 198 w 441"/>
                  <a:gd name="T29" fmla="*/ 298 h 939"/>
                  <a:gd name="T30" fmla="*/ 205 w 441"/>
                  <a:gd name="T31" fmla="*/ 274 h 939"/>
                  <a:gd name="T32" fmla="*/ 266 w 441"/>
                  <a:gd name="T33" fmla="*/ 285 h 939"/>
                  <a:gd name="T34" fmla="*/ 272 w 441"/>
                  <a:gd name="T35" fmla="*/ 343 h 939"/>
                  <a:gd name="T36" fmla="*/ 178 w 441"/>
                  <a:gd name="T37" fmla="*/ 334 h 939"/>
                  <a:gd name="T38" fmla="*/ 84 w 441"/>
                  <a:gd name="T39" fmla="*/ 361 h 939"/>
                  <a:gd name="T40" fmla="*/ 99 w 441"/>
                  <a:gd name="T41" fmla="*/ 430 h 939"/>
                  <a:gd name="T42" fmla="*/ 174 w 441"/>
                  <a:gd name="T43" fmla="*/ 418 h 939"/>
                  <a:gd name="T44" fmla="*/ 186 w 441"/>
                  <a:gd name="T45" fmla="*/ 416 h 939"/>
                  <a:gd name="T46" fmla="*/ 266 w 441"/>
                  <a:gd name="T47" fmla="*/ 456 h 939"/>
                  <a:gd name="T48" fmla="*/ 324 w 441"/>
                  <a:gd name="T49" fmla="*/ 470 h 939"/>
                  <a:gd name="T50" fmla="*/ 280 w 441"/>
                  <a:gd name="T51" fmla="*/ 498 h 939"/>
                  <a:gd name="T52" fmla="*/ 232 w 441"/>
                  <a:gd name="T53" fmla="*/ 487 h 939"/>
                  <a:gd name="T54" fmla="*/ 197 w 441"/>
                  <a:gd name="T55" fmla="*/ 474 h 939"/>
                  <a:gd name="T56" fmla="*/ 146 w 441"/>
                  <a:gd name="T57" fmla="*/ 501 h 939"/>
                  <a:gd name="T58" fmla="*/ 158 w 441"/>
                  <a:gd name="T59" fmla="*/ 567 h 939"/>
                  <a:gd name="T60" fmla="*/ 218 w 441"/>
                  <a:gd name="T61" fmla="*/ 547 h 939"/>
                  <a:gd name="T62" fmla="*/ 305 w 441"/>
                  <a:gd name="T63" fmla="*/ 539 h 939"/>
                  <a:gd name="T64" fmla="*/ 357 w 441"/>
                  <a:gd name="T65" fmla="*/ 588 h 939"/>
                  <a:gd name="T66" fmla="*/ 284 w 441"/>
                  <a:gd name="T67" fmla="*/ 574 h 939"/>
                  <a:gd name="T68" fmla="*/ 204 w 441"/>
                  <a:gd name="T69" fmla="*/ 588 h 939"/>
                  <a:gd name="T70" fmla="*/ 171 w 441"/>
                  <a:gd name="T71" fmla="*/ 657 h 939"/>
                  <a:gd name="T72" fmla="*/ 209 w 441"/>
                  <a:gd name="T73" fmla="*/ 686 h 939"/>
                  <a:gd name="T74" fmla="*/ 286 w 441"/>
                  <a:gd name="T75" fmla="*/ 657 h 939"/>
                  <a:gd name="T76" fmla="*/ 317 w 441"/>
                  <a:gd name="T77" fmla="*/ 585 h 939"/>
                  <a:gd name="T78" fmla="*/ 341 w 441"/>
                  <a:gd name="T79" fmla="*/ 625 h 939"/>
                  <a:gd name="T80" fmla="*/ 435 w 441"/>
                  <a:gd name="T81" fmla="*/ 646 h 939"/>
                  <a:gd name="T82" fmla="*/ 416 w 441"/>
                  <a:gd name="T83" fmla="*/ 674 h 939"/>
                  <a:gd name="T84" fmla="*/ 315 w 441"/>
                  <a:gd name="T85" fmla="*/ 648 h 939"/>
                  <a:gd name="T86" fmla="*/ 254 w 441"/>
                  <a:gd name="T87" fmla="*/ 636 h 939"/>
                  <a:gd name="T88" fmla="*/ 141 w 441"/>
                  <a:gd name="T89" fmla="*/ 657 h 939"/>
                  <a:gd name="T90" fmla="*/ 122 w 441"/>
                  <a:gd name="T91" fmla="*/ 708 h 939"/>
                  <a:gd name="T92" fmla="*/ 134 w 441"/>
                  <a:gd name="T93" fmla="*/ 770 h 939"/>
                  <a:gd name="T94" fmla="*/ 179 w 441"/>
                  <a:gd name="T95" fmla="*/ 788 h 939"/>
                  <a:gd name="T96" fmla="*/ 270 w 441"/>
                  <a:gd name="T97" fmla="*/ 788 h 939"/>
                  <a:gd name="T98" fmla="*/ 319 w 441"/>
                  <a:gd name="T99" fmla="*/ 752 h 939"/>
                  <a:gd name="T100" fmla="*/ 317 w 441"/>
                  <a:gd name="T101" fmla="*/ 697 h 939"/>
                  <a:gd name="T102" fmla="*/ 352 w 441"/>
                  <a:gd name="T103" fmla="*/ 714 h 939"/>
                  <a:gd name="T104" fmla="*/ 383 w 441"/>
                  <a:gd name="T105" fmla="*/ 744 h 939"/>
                  <a:gd name="T106" fmla="*/ 334 w 441"/>
                  <a:gd name="T107" fmla="*/ 797 h 939"/>
                  <a:gd name="T108" fmla="*/ 192 w 441"/>
                  <a:gd name="T109" fmla="*/ 788 h 939"/>
                  <a:gd name="T110" fmla="*/ 167 w 441"/>
                  <a:gd name="T111" fmla="*/ 913 h 939"/>
                  <a:gd name="T112" fmla="*/ 235 w 441"/>
                  <a:gd name="T113" fmla="*/ 937 h 939"/>
                  <a:gd name="T114" fmla="*/ 291 w 441"/>
                  <a:gd name="T115" fmla="*/ 824 h 939"/>
                  <a:gd name="T116" fmla="*/ 374 w 441"/>
                  <a:gd name="T117" fmla="*/ 835 h 939"/>
                  <a:gd name="T118" fmla="*/ 359 w 441"/>
                  <a:gd name="T119" fmla="*/ 881 h 939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w 441"/>
                  <a:gd name="T181" fmla="*/ 0 h 939"/>
                  <a:gd name="T182" fmla="*/ 441 w 441"/>
                  <a:gd name="T183" fmla="*/ 939 h 939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T180" t="T181" r="T182" b="T183"/>
                <a:pathLst>
                  <a:path w="441" h="939">
                    <a:moveTo>
                      <a:pt x="387" y="884"/>
                    </a:moveTo>
                    <a:lnTo>
                      <a:pt x="383" y="879"/>
                    </a:lnTo>
                    <a:lnTo>
                      <a:pt x="380" y="872"/>
                    </a:lnTo>
                    <a:lnTo>
                      <a:pt x="378" y="864"/>
                    </a:lnTo>
                    <a:lnTo>
                      <a:pt x="374" y="859"/>
                    </a:lnTo>
                    <a:lnTo>
                      <a:pt x="364" y="850"/>
                    </a:lnTo>
                    <a:lnTo>
                      <a:pt x="354" y="841"/>
                    </a:lnTo>
                    <a:lnTo>
                      <a:pt x="343" y="832"/>
                    </a:lnTo>
                    <a:lnTo>
                      <a:pt x="336" y="823"/>
                    </a:lnTo>
                    <a:lnTo>
                      <a:pt x="326" y="801"/>
                    </a:lnTo>
                    <a:lnTo>
                      <a:pt x="317" y="777"/>
                    </a:lnTo>
                    <a:lnTo>
                      <a:pt x="312" y="752"/>
                    </a:lnTo>
                    <a:lnTo>
                      <a:pt x="306" y="725"/>
                    </a:lnTo>
                    <a:lnTo>
                      <a:pt x="294" y="668"/>
                    </a:lnTo>
                    <a:lnTo>
                      <a:pt x="289" y="643"/>
                    </a:lnTo>
                    <a:lnTo>
                      <a:pt x="280" y="619"/>
                    </a:lnTo>
                    <a:lnTo>
                      <a:pt x="273" y="588"/>
                    </a:lnTo>
                    <a:lnTo>
                      <a:pt x="266" y="559"/>
                    </a:lnTo>
                    <a:lnTo>
                      <a:pt x="246" y="503"/>
                    </a:lnTo>
                    <a:lnTo>
                      <a:pt x="219" y="450"/>
                    </a:lnTo>
                    <a:lnTo>
                      <a:pt x="192" y="396"/>
                    </a:lnTo>
                    <a:lnTo>
                      <a:pt x="186" y="358"/>
                    </a:lnTo>
                    <a:lnTo>
                      <a:pt x="181" y="325"/>
                    </a:lnTo>
                    <a:lnTo>
                      <a:pt x="172" y="296"/>
                    </a:lnTo>
                    <a:lnTo>
                      <a:pt x="164" y="269"/>
                    </a:lnTo>
                    <a:lnTo>
                      <a:pt x="151" y="242"/>
                    </a:lnTo>
                    <a:lnTo>
                      <a:pt x="138" y="216"/>
                    </a:lnTo>
                    <a:lnTo>
                      <a:pt x="118" y="191"/>
                    </a:lnTo>
                    <a:lnTo>
                      <a:pt x="97" y="162"/>
                    </a:lnTo>
                    <a:lnTo>
                      <a:pt x="96" y="155"/>
                    </a:lnTo>
                    <a:lnTo>
                      <a:pt x="92" y="145"/>
                    </a:lnTo>
                    <a:lnTo>
                      <a:pt x="87" y="124"/>
                    </a:lnTo>
                    <a:lnTo>
                      <a:pt x="80" y="98"/>
                    </a:lnTo>
                    <a:lnTo>
                      <a:pt x="73" y="73"/>
                    </a:lnTo>
                    <a:lnTo>
                      <a:pt x="66" y="47"/>
                    </a:lnTo>
                    <a:lnTo>
                      <a:pt x="56" y="26"/>
                    </a:lnTo>
                    <a:lnTo>
                      <a:pt x="49" y="17"/>
                    </a:lnTo>
                    <a:lnTo>
                      <a:pt x="43" y="9"/>
                    </a:lnTo>
                    <a:lnTo>
                      <a:pt x="36" y="4"/>
                    </a:lnTo>
                    <a:lnTo>
                      <a:pt x="28" y="0"/>
                    </a:lnTo>
                    <a:lnTo>
                      <a:pt x="16" y="6"/>
                    </a:lnTo>
                    <a:lnTo>
                      <a:pt x="7" y="13"/>
                    </a:lnTo>
                    <a:lnTo>
                      <a:pt x="2" y="22"/>
                    </a:lnTo>
                    <a:lnTo>
                      <a:pt x="0" y="33"/>
                    </a:lnTo>
                    <a:lnTo>
                      <a:pt x="0" y="46"/>
                    </a:lnTo>
                    <a:lnTo>
                      <a:pt x="2" y="56"/>
                    </a:lnTo>
                    <a:lnTo>
                      <a:pt x="9" y="84"/>
                    </a:lnTo>
                    <a:lnTo>
                      <a:pt x="12" y="91"/>
                    </a:lnTo>
                    <a:lnTo>
                      <a:pt x="19" y="95"/>
                    </a:lnTo>
                    <a:lnTo>
                      <a:pt x="28" y="100"/>
                    </a:lnTo>
                    <a:lnTo>
                      <a:pt x="38" y="104"/>
                    </a:lnTo>
                    <a:lnTo>
                      <a:pt x="49" y="106"/>
                    </a:lnTo>
                    <a:lnTo>
                      <a:pt x="56" y="107"/>
                    </a:lnTo>
                    <a:lnTo>
                      <a:pt x="63" y="109"/>
                    </a:lnTo>
                    <a:lnTo>
                      <a:pt x="64" y="109"/>
                    </a:lnTo>
                    <a:lnTo>
                      <a:pt x="73" y="106"/>
                    </a:lnTo>
                    <a:lnTo>
                      <a:pt x="80" y="104"/>
                    </a:lnTo>
                    <a:lnTo>
                      <a:pt x="90" y="98"/>
                    </a:lnTo>
                    <a:lnTo>
                      <a:pt x="99" y="96"/>
                    </a:lnTo>
                    <a:lnTo>
                      <a:pt x="106" y="95"/>
                    </a:lnTo>
                    <a:lnTo>
                      <a:pt x="115" y="93"/>
                    </a:lnTo>
                    <a:lnTo>
                      <a:pt x="129" y="93"/>
                    </a:lnTo>
                    <a:lnTo>
                      <a:pt x="136" y="95"/>
                    </a:lnTo>
                    <a:lnTo>
                      <a:pt x="146" y="95"/>
                    </a:lnTo>
                    <a:lnTo>
                      <a:pt x="158" y="96"/>
                    </a:lnTo>
                    <a:lnTo>
                      <a:pt x="172" y="96"/>
                    </a:lnTo>
                    <a:lnTo>
                      <a:pt x="178" y="113"/>
                    </a:lnTo>
                    <a:lnTo>
                      <a:pt x="181" y="127"/>
                    </a:lnTo>
                    <a:lnTo>
                      <a:pt x="183" y="153"/>
                    </a:lnTo>
                    <a:lnTo>
                      <a:pt x="178" y="173"/>
                    </a:lnTo>
                    <a:lnTo>
                      <a:pt x="169" y="189"/>
                    </a:lnTo>
                    <a:lnTo>
                      <a:pt x="153" y="200"/>
                    </a:lnTo>
                    <a:lnTo>
                      <a:pt x="134" y="207"/>
                    </a:lnTo>
                    <a:lnTo>
                      <a:pt x="111" y="213"/>
                    </a:lnTo>
                    <a:lnTo>
                      <a:pt x="84" y="216"/>
                    </a:lnTo>
                    <a:lnTo>
                      <a:pt x="75" y="245"/>
                    </a:lnTo>
                    <a:lnTo>
                      <a:pt x="73" y="260"/>
                    </a:lnTo>
                    <a:lnTo>
                      <a:pt x="73" y="274"/>
                    </a:lnTo>
                    <a:lnTo>
                      <a:pt x="77" y="289"/>
                    </a:lnTo>
                    <a:lnTo>
                      <a:pt x="82" y="300"/>
                    </a:lnTo>
                    <a:lnTo>
                      <a:pt x="94" y="311"/>
                    </a:lnTo>
                    <a:lnTo>
                      <a:pt x="110" y="318"/>
                    </a:lnTo>
                    <a:lnTo>
                      <a:pt x="125" y="316"/>
                    </a:lnTo>
                    <a:lnTo>
                      <a:pt x="139" y="316"/>
                    </a:lnTo>
                    <a:lnTo>
                      <a:pt x="151" y="314"/>
                    </a:lnTo>
                    <a:lnTo>
                      <a:pt x="162" y="312"/>
                    </a:lnTo>
                    <a:lnTo>
                      <a:pt x="179" y="309"/>
                    </a:lnTo>
                    <a:lnTo>
                      <a:pt x="190" y="305"/>
                    </a:lnTo>
                    <a:lnTo>
                      <a:pt x="197" y="302"/>
                    </a:lnTo>
                    <a:lnTo>
                      <a:pt x="198" y="298"/>
                    </a:lnTo>
                    <a:lnTo>
                      <a:pt x="200" y="292"/>
                    </a:lnTo>
                    <a:lnTo>
                      <a:pt x="198" y="289"/>
                    </a:lnTo>
                    <a:lnTo>
                      <a:pt x="195" y="282"/>
                    </a:lnTo>
                    <a:lnTo>
                      <a:pt x="195" y="278"/>
                    </a:lnTo>
                    <a:lnTo>
                      <a:pt x="198" y="276"/>
                    </a:lnTo>
                    <a:lnTo>
                      <a:pt x="205" y="274"/>
                    </a:lnTo>
                    <a:lnTo>
                      <a:pt x="216" y="274"/>
                    </a:lnTo>
                    <a:lnTo>
                      <a:pt x="232" y="274"/>
                    </a:lnTo>
                    <a:lnTo>
                      <a:pt x="242" y="276"/>
                    </a:lnTo>
                    <a:lnTo>
                      <a:pt x="254" y="276"/>
                    </a:lnTo>
                    <a:lnTo>
                      <a:pt x="261" y="280"/>
                    </a:lnTo>
                    <a:lnTo>
                      <a:pt x="266" y="285"/>
                    </a:lnTo>
                    <a:lnTo>
                      <a:pt x="277" y="300"/>
                    </a:lnTo>
                    <a:lnTo>
                      <a:pt x="284" y="312"/>
                    </a:lnTo>
                    <a:lnTo>
                      <a:pt x="286" y="316"/>
                    </a:lnTo>
                    <a:lnTo>
                      <a:pt x="286" y="318"/>
                    </a:lnTo>
                    <a:lnTo>
                      <a:pt x="280" y="332"/>
                    </a:lnTo>
                    <a:lnTo>
                      <a:pt x="272" y="343"/>
                    </a:lnTo>
                    <a:lnTo>
                      <a:pt x="261" y="347"/>
                    </a:lnTo>
                    <a:lnTo>
                      <a:pt x="249" y="347"/>
                    </a:lnTo>
                    <a:lnTo>
                      <a:pt x="235" y="345"/>
                    </a:lnTo>
                    <a:lnTo>
                      <a:pt x="221" y="341"/>
                    </a:lnTo>
                    <a:lnTo>
                      <a:pt x="192" y="331"/>
                    </a:lnTo>
                    <a:lnTo>
                      <a:pt x="178" y="334"/>
                    </a:lnTo>
                    <a:lnTo>
                      <a:pt x="162" y="336"/>
                    </a:lnTo>
                    <a:lnTo>
                      <a:pt x="132" y="338"/>
                    </a:lnTo>
                    <a:lnTo>
                      <a:pt x="118" y="340"/>
                    </a:lnTo>
                    <a:lnTo>
                      <a:pt x="106" y="343"/>
                    </a:lnTo>
                    <a:lnTo>
                      <a:pt x="94" y="351"/>
                    </a:lnTo>
                    <a:lnTo>
                      <a:pt x="84" y="361"/>
                    </a:lnTo>
                    <a:lnTo>
                      <a:pt x="85" y="376"/>
                    </a:lnTo>
                    <a:lnTo>
                      <a:pt x="85" y="389"/>
                    </a:lnTo>
                    <a:lnTo>
                      <a:pt x="87" y="400"/>
                    </a:lnTo>
                    <a:lnTo>
                      <a:pt x="89" y="409"/>
                    </a:lnTo>
                    <a:lnTo>
                      <a:pt x="94" y="421"/>
                    </a:lnTo>
                    <a:lnTo>
                      <a:pt x="99" y="430"/>
                    </a:lnTo>
                    <a:lnTo>
                      <a:pt x="110" y="434"/>
                    </a:lnTo>
                    <a:lnTo>
                      <a:pt x="125" y="434"/>
                    </a:lnTo>
                    <a:lnTo>
                      <a:pt x="146" y="430"/>
                    </a:lnTo>
                    <a:lnTo>
                      <a:pt x="158" y="429"/>
                    </a:lnTo>
                    <a:lnTo>
                      <a:pt x="172" y="427"/>
                    </a:lnTo>
                    <a:lnTo>
                      <a:pt x="174" y="418"/>
                    </a:lnTo>
                    <a:lnTo>
                      <a:pt x="176" y="410"/>
                    </a:lnTo>
                    <a:lnTo>
                      <a:pt x="178" y="407"/>
                    </a:lnTo>
                    <a:lnTo>
                      <a:pt x="179" y="405"/>
                    </a:lnTo>
                    <a:lnTo>
                      <a:pt x="181" y="405"/>
                    </a:lnTo>
                    <a:lnTo>
                      <a:pt x="183" y="407"/>
                    </a:lnTo>
                    <a:lnTo>
                      <a:pt x="186" y="416"/>
                    </a:lnTo>
                    <a:lnTo>
                      <a:pt x="192" y="429"/>
                    </a:lnTo>
                    <a:lnTo>
                      <a:pt x="198" y="443"/>
                    </a:lnTo>
                    <a:lnTo>
                      <a:pt x="205" y="458"/>
                    </a:lnTo>
                    <a:lnTo>
                      <a:pt x="216" y="469"/>
                    </a:lnTo>
                    <a:lnTo>
                      <a:pt x="242" y="463"/>
                    </a:lnTo>
                    <a:lnTo>
                      <a:pt x="266" y="456"/>
                    </a:lnTo>
                    <a:lnTo>
                      <a:pt x="289" y="445"/>
                    </a:lnTo>
                    <a:lnTo>
                      <a:pt x="312" y="432"/>
                    </a:lnTo>
                    <a:lnTo>
                      <a:pt x="317" y="443"/>
                    </a:lnTo>
                    <a:lnTo>
                      <a:pt x="322" y="454"/>
                    </a:lnTo>
                    <a:lnTo>
                      <a:pt x="324" y="463"/>
                    </a:lnTo>
                    <a:lnTo>
                      <a:pt x="324" y="470"/>
                    </a:lnTo>
                    <a:lnTo>
                      <a:pt x="320" y="478"/>
                    </a:lnTo>
                    <a:lnTo>
                      <a:pt x="315" y="485"/>
                    </a:lnTo>
                    <a:lnTo>
                      <a:pt x="308" y="492"/>
                    </a:lnTo>
                    <a:lnTo>
                      <a:pt x="298" y="499"/>
                    </a:lnTo>
                    <a:lnTo>
                      <a:pt x="289" y="498"/>
                    </a:lnTo>
                    <a:lnTo>
                      <a:pt x="280" y="498"/>
                    </a:lnTo>
                    <a:lnTo>
                      <a:pt x="268" y="496"/>
                    </a:lnTo>
                    <a:lnTo>
                      <a:pt x="261" y="496"/>
                    </a:lnTo>
                    <a:lnTo>
                      <a:pt x="254" y="494"/>
                    </a:lnTo>
                    <a:lnTo>
                      <a:pt x="249" y="494"/>
                    </a:lnTo>
                    <a:lnTo>
                      <a:pt x="242" y="490"/>
                    </a:lnTo>
                    <a:lnTo>
                      <a:pt x="232" y="487"/>
                    </a:lnTo>
                    <a:lnTo>
                      <a:pt x="225" y="485"/>
                    </a:lnTo>
                    <a:lnTo>
                      <a:pt x="216" y="481"/>
                    </a:lnTo>
                    <a:lnTo>
                      <a:pt x="211" y="479"/>
                    </a:lnTo>
                    <a:lnTo>
                      <a:pt x="204" y="478"/>
                    </a:lnTo>
                    <a:lnTo>
                      <a:pt x="198" y="476"/>
                    </a:lnTo>
                    <a:lnTo>
                      <a:pt x="197" y="474"/>
                    </a:lnTo>
                    <a:lnTo>
                      <a:pt x="185" y="478"/>
                    </a:lnTo>
                    <a:lnTo>
                      <a:pt x="174" y="479"/>
                    </a:lnTo>
                    <a:lnTo>
                      <a:pt x="165" y="483"/>
                    </a:lnTo>
                    <a:lnTo>
                      <a:pt x="158" y="489"/>
                    </a:lnTo>
                    <a:lnTo>
                      <a:pt x="153" y="494"/>
                    </a:lnTo>
                    <a:lnTo>
                      <a:pt x="146" y="501"/>
                    </a:lnTo>
                    <a:lnTo>
                      <a:pt x="141" y="510"/>
                    </a:lnTo>
                    <a:lnTo>
                      <a:pt x="134" y="523"/>
                    </a:lnTo>
                    <a:lnTo>
                      <a:pt x="141" y="541"/>
                    </a:lnTo>
                    <a:lnTo>
                      <a:pt x="146" y="554"/>
                    </a:lnTo>
                    <a:lnTo>
                      <a:pt x="151" y="561"/>
                    </a:lnTo>
                    <a:lnTo>
                      <a:pt x="158" y="567"/>
                    </a:lnTo>
                    <a:lnTo>
                      <a:pt x="167" y="568"/>
                    </a:lnTo>
                    <a:lnTo>
                      <a:pt x="178" y="568"/>
                    </a:lnTo>
                    <a:lnTo>
                      <a:pt x="192" y="567"/>
                    </a:lnTo>
                    <a:lnTo>
                      <a:pt x="211" y="565"/>
                    </a:lnTo>
                    <a:lnTo>
                      <a:pt x="214" y="554"/>
                    </a:lnTo>
                    <a:lnTo>
                      <a:pt x="218" y="547"/>
                    </a:lnTo>
                    <a:lnTo>
                      <a:pt x="223" y="541"/>
                    </a:lnTo>
                    <a:lnTo>
                      <a:pt x="230" y="536"/>
                    </a:lnTo>
                    <a:lnTo>
                      <a:pt x="246" y="532"/>
                    </a:lnTo>
                    <a:lnTo>
                      <a:pt x="263" y="532"/>
                    </a:lnTo>
                    <a:lnTo>
                      <a:pt x="284" y="534"/>
                    </a:lnTo>
                    <a:lnTo>
                      <a:pt x="305" y="539"/>
                    </a:lnTo>
                    <a:lnTo>
                      <a:pt x="327" y="543"/>
                    </a:lnTo>
                    <a:lnTo>
                      <a:pt x="348" y="547"/>
                    </a:lnTo>
                    <a:lnTo>
                      <a:pt x="357" y="563"/>
                    </a:lnTo>
                    <a:lnTo>
                      <a:pt x="362" y="576"/>
                    </a:lnTo>
                    <a:lnTo>
                      <a:pt x="362" y="583"/>
                    </a:lnTo>
                    <a:lnTo>
                      <a:pt x="357" y="588"/>
                    </a:lnTo>
                    <a:lnTo>
                      <a:pt x="348" y="592"/>
                    </a:lnTo>
                    <a:lnTo>
                      <a:pt x="338" y="592"/>
                    </a:lnTo>
                    <a:lnTo>
                      <a:pt x="322" y="590"/>
                    </a:lnTo>
                    <a:lnTo>
                      <a:pt x="305" y="588"/>
                    </a:lnTo>
                    <a:lnTo>
                      <a:pt x="294" y="577"/>
                    </a:lnTo>
                    <a:lnTo>
                      <a:pt x="284" y="574"/>
                    </a:lnTo>
                    <a:lnTo>
                      <a:pt x="272" y="572"/>
                    </a:lnTo>
                    <a:lnTo>
                      <a:pt x="259" y="574"/>
                    </a:lnTo>
                    <a:lnTo>
                      <a:pt x="246" y="577"/>
                    </a:lnTo>
                    <a:lnTo>
                      <a:pt x="232" y="581"/>
                    </a:lnTo>
                    <a:lnTo>
                      <a:pt x="218" y="585"/>
                    </a:lnTo>
                    <a:lnTo>
                      <a:pt x="204" y="588"/>
                    </a:lnTo>
                    <a:lnTo>
                      <a:pt x="195" y="594"/>
                    </a:lnTo>
                    <a:lnTo>
                      <a:pt x="190" y="597"/>
                    </a:lnTo>
                    <a:lnTo>
                      <a:pt x="181" y="608"/>
                    </a:lnTo>
                    <a:lnTo>
                      <a:pt x="174" y="621"/>
                    </a:lnTo>
                    <a:lnTo>
                      <a:pt x="165" y="637"/>
                    </a:lnTo>
                    <a:lnTo>
                      <a:pt x="171" y="657"/>
                    </a:lnTo>
                    <a:lnTo>
                      <a:pt x="176" y="672"/>
                    </a:lnTo>
                    <a:lnTo>
                      <a:pt x="179" y="681"/>
                    </a:lnTo>
                    <a:lnTo>
                      <a:pt x="185" y="686"/>
                    </a:lnTo>
                    <a:lnTo>
                      <a:pt x="193" y="688"/>
                    </a:lnTo>
                    <a:lnTo>
                      <a:pt x="200" y="688"/>
                    </a:lnTo>
                    <a:lnTo>
                      <a:pt x="209" y="686"/>
                    </a:lnTo>
                    <a:lnTo>
                      <a:pt x="218" y="685"/>
                    </a:lnTo>
                    <a:lnTo>
                      <a:pt x="230" y="681"/>
                    </a:lnTo>
                    <a:lnTo>
                      <a:pt x="244" y="677"/>
                    </a:lnTo>
                    <a:lnTo>
                      <a:pt x="261" y="674"/>
                    </a:lnTo>
                    <a:lnTo>
                      <a:pt x="273" y="668"/>
                    </a:lnTo>
                    <a:lnTo>
                      <a:pt x="286" y="657"/>
                    </a:lnTo>
                    <a:lnTo>
                      <a:pt x="294" y="641"/>
                    </a:lnTo>
                    <a:lnTo>
                      <a:pt x="303" y="626"/>
                    </a:lnTo>
                    <a:lnTo>
                      <a:pt x="308" y="610"/>
                    </a:lnTo>
                    <a:lnTo>
                      <a:pt x="313" y="596"/>
                    </a:lnTo>
                    <a:lnTo>
                      <a:pt x="317" y="587"/>
                    </a:lnTo>
                    <a:lnTo>
                      <a:pt x="317" y="585"/>
                    </a:lnTo>
                    <a:lnTo>
                      <a:pt x="317" y="583"/>
                    </a:lnTo>
                    <a:lnTo>
                      <a:pt x="319" y="594"/>
                    </a:lnTo>
                    <a:lnTo>
                      <a:pt x="320" y="601"/>
                    </a:lnTo>
                    <a:lnTo>
                      <a:pt x="326" y="614"/>
                    </a:lnTo>
                    <a:lnTo>
                      <a:pt x="333" y="621"/>
                    </a:lnTo>
                    <a:lnTo>
                      <a:pt x="341" y="625"/>
                    </a:lnTo>
                    <a:lnTo>
                      <a:pt x="355" y="625"/>
                    </a:lnTo>
                    <a:lnTo>
                      <a:pt x="371" y="625"/>
                    </a:lnTo>
                    <a:lnTo>
                      <a:pt x="392" y="625"/>
                    </a:lnTo>
                    <a:lnTo>
                      <a:pt x="418" y="625"/>
                    </a:lnTo>
                    <a:lnTo>
                      <a:pt x="428" y="636"/>
                    </a:lnTo>
                    <a:lnTo>
                      <a:pt x="435" y="646"/>
                    </a:lnTo>
                    <a:lnTo>
                      <a:pt x="439" y="654"/>
                    </a:lnTo>
                    <a:lnTo>
                      <a:pt x="441" y="661"/>
                    </a:lnTo>
                    <a:lnTo>
                      <a:pt x="437" y="666"/>
                    </a:lnTo>
                    <a:lnTo>
                      <a:pt x="432" y="670"/>
                    </a:lnTo>
                    <a:lnTo>
                      <a:pt x="425" y="672"/>
                    </a:lnTo>
                    <a:lnTo>
                      <a:pt x="416" y="674"/>
                    </a:lnTo>
                    <a:lnTo>
                      <a:pt x="395" y="674"/>
                    </a:lnTo>
                    <a:lnTo>
                      <a:pt x="373" y="672"/>
                    </a:lnTo>
                    <a:lnTo>
                      <a:pt x="348" y="670"/>
                    </a:lnTo>
                    <a:lnTo>
                      <a:pt x="329" y="666"/>
                    </a:lnTo>
                    <a:lnTo>
                      <a:pt x="322" y="656"/>
                    </a:lnTo>
                    <a:lnTo>
                      <a:pt x="315" y="648"/>
                    </a:lnTo>
                    <a:lnTo>
                      <a:pt x="305" y="636"/>
                    </a:lnTo>
                    <a:lnTo>
                      <a:pt x="296" y="630"/>
                    </a:lnTo>
                    <a:lnTo>
                      <a:pt x="284" y="630"/>
                    </a:lnTo>
                    <a:lnTo>
                      <a:pt x="275" y="630"/>
                    </a:lnTo>
                    <a:lnTo>
                      <a:pt x="266" y="634"/>
                    </a:lnTo>
                    <a:lnTo>
                      <a:pt x="254" y="636"/>
                    </a:lnTo>
                    <a:lnTo>
                      <a:pt x="239" y="639"/>
                    </a:lnTo>
                    <a:lnTo>
                      <a:pt x="221" y="643"/>
                    </a:lnTo>
                    <a:lnTo>
                      <a:pt x="200" y="646"/>
                    </a:lnTo>
                    <a:lnTo>
                      <a:pt x="176" y="652"/>
                    </a:lnTo>
                    <a:lnTo>
                      <a:pt x="148" y="656"/>
                    </a:lnTo>
                    <a:lnTo>
                      <a:pt x="141" y="657"/>
                    </a:lnTo>
                    <a:lnTo>
                      <a:pt x="136" y="665"/>
                    </a:lnTo>
                    <a:lnTo>
                      <a:pt x="131" y="674"/>
                    </a:lnTo>
                    <a:lnTo>
                      <a:pt x="127" y="683"/>
                    </a:lnTo>
                    <a:lnTo>
                      <a:pt x="125" y="694"/>
                    </a:lnTo>
                    <a:lnTo>
                      <a:pt x="124" y="701"/>
                    </a:lnTo>
                    <a:lnTo>
                      <a:pt x="122" y="708"/>
                    </a:lnTo>
                    <a:lnTo>
                      <a:pt x="122" y="710"/>
                    </a:lnTo>
                    <a:lnTo>
                      <a:pt x="122" y="715"/>
                    </a:lnTo>
                    <a:lnTo>
                      <a:pt x="122" y="723"/>
                    </a:lnTo>
                    <a:lnTo>
                      <a:pt x="124" y="743"/>
                    </a:lnTo>
                    <a:lnTo>
                      <a:pt x="131" y="761"/>
                    </a:lnTo>
                    <a:lnTo>
                      <a:pt x="134" y="770"/>
                    </a:lnTo>
                    <a:lnTo>
                      <a:pt x="141" y="775"/>
                    </a:lnTo>
                    <a:lnTo>
                      <a:pt x="151" y="779"/>
                    </a:lnTo>
                    <a:lnTo>
                      <a:pt x="165" y="784"/>
                    </a:lnTo>
                    <a:lnTo>
                      <a:pt x="176" y="786"/>
                    </a:lnTo>
                    <a:lnTo>
                      <a:pt x="178" y="788"/>
                    </a:lnTo>
                    <a:lnTo>
                      <a:pt x="179" y="788"/>
                    </a:lnTo>
                    <a:lnTo>
                      <a:pt x="200" y="788"/>
                    </a:lnTo>
                    <a:lnTo>
                      <a:pt x="219" y="786"/>
                    </a:lnTo>
                    <a:lnTo>
                      <a:pt x="235" y="786"/>
                    </a:lnTo>
                    <a:lnTo>
                      <a:pt x="249" y="788"/>
                    </a:lnTo>
                    <a:lnTo>
                      <a:pt x="259" y="788"/>
                    </a:lnTo>
                    <a:lnTo>
                      <a:pt x="270" y="788"/>
                    </a:lnTo>
                    <a:lnTo>
                      <a:pt x="286" y="788"/>
                    </a:lnTo>
                    <a:lnTo>
                      <a:pt x="298" y="784"/>
                    </a:lnTo>
                    <a:lnTo>
                      <a:pt x="306" y="777"/>
                    </a:lnTo>
                    <a:lnTo>
                      <a:pt x="312" y="770"/>
                    </a:lnTo>
                    <a:lnTo>
                      <a:pt x="315" y="763"/>
                    </a:lnTo>
                    <a:lnTo>
                      <a:pt x="319" y="752"/>
                    </a:lnTo>
                    <a:lnTo>
                      <a:pt x="324" y="739"/>
                    </a:lnTo>
                    <a:lnTo>
                      <a:pt x="322" y="726"/>
                    </a:lnTo>
                    <a:lnTo>
                      <a:pt x="320" y="715"/>
                    </a:lnTo>
                    <a:lnTo>
                      <a:pt x="319" y="706"/>
                    </a:lnTo>
                    <a:lnTo>
                      <a:pt x="319" y="701"/>
                    </a:lnTo>
                    <a:lnTo>
                      <a:pt x="317" y="697"/>
                    </a:lnTo>
                    <a:lnTo>
                      <a:pt x="315" y="694"/>
                    </a:lnTo>
                    <a:lnTo>
                      <a:pt x="317" y="694"/>
                    </a:lnTo>
                    <a:lnTo>
                      <a:pt x="320" y="697"/>
                    </a:lnTo>
                    <a:lnTo>
                      <a:pt x="327" y="703"/>
                    </a:lnTo>
                    <a:lnTo>
                      <a:pt x="341" y="710"/>
                    </a:lnTo>
                    <a:lnTo>
                      <a:pt x="352" y="714"/>
                    </a:lnTo>
                    <a:lnTo>
                      <a:pt x="362" y="715"/>
                    </a:lnTo>
                    <a:lnTo>
                      <a:pt x="371" y="723"/>
                    </a:lnTo>
                    <a:lnTo>
                      <a:pt x="378" y="728"/>
                    </a:lnTo>
                    <a:lnTo>
                      <a:pt x="381" y="734"/>
                    </a:lnTo>
                    <a:lnTo>
                      <a:pt x="383" y="739"/>
                    </a:lnTo>
                    <a:lnTo>
                      <a:pt x="383" y="744"/>
                    </a:lnTo>
                    <a:lnTo>
                      <a:pt x="381" y="752"/>
                    </a:lnTo>
                    <a:lnTo>
                      <a:pt x="376" y="763"/>
                    </a:lnTo>
                    <a:lnTo>
                      <a:pt x="367" y="775"/>
                    </a:lnTo>
                    <a:lnTo>
                      <a:pt x="360" y="783"/>
                    </a:lnTo>
                    <a:lnTo>
                      <a:pt x="354" y="790"/>
                    </a:lnTo>
                    <a:lnTo>
                      <a:pt x="334" y="797"/>
                    </a:lnTo>
                    <a:lnTo>
                      <a:pt x="313" y="801"/>
                    </a:lnTo>
                    <a:lnTo>
                      <a:pt x="289" y="799"/>
                    </a:lnTo>
                    <a:lnTo>
                      <a:pt x="263" y="797"/>
                    </a:lnTo>
                    <a:lnTo>
                      <a:pt x="239" y="793"/>
                    </a:lnTo>
                    <a:lnTo>
                      <a:pt x="214" y="790"/>
                    </a:lnTo>
                    <a:lnTo>
                      <a:pt x="192" y="788"/>
                    </a:lnTo>
                    <a:lnTo>
                      <a:pt x="176" y="815"/>
                    </a:lnTo>
                    <a:lnTo>
                      <a:pt x="164" y="842"/>
                    </a:lnTo>
                    <a:lnTo>
                      <a:pt x="158" y="870"/>
                    </a:lnTo>
                    <a:lnTo>
                      <a:pt x="158" y="893"/>
                    </a:lnTo>
                    <a:lnTo>
                      <a:pt x="162" y="904"/>
                    </a:lnTo>
                    <a:lnTo>
                      <a:pt x="167" y="913"/>
                    </a:lnTo>
                    <a:lnTo>
                      <a:pt x="172" y="922"/>
                    </a:lnTo>
                    <a:lnTo>
                      <a:pt x="181" y="930"/>
                    </a:lnTo>
                    <a:lnTo>
                      <a:pt x="192" y="933"/>
                    </a:lnTo>
                    <a:lnTo>
                      <a:pt x="204" y="937"/>
                    </a:lnTo>
                    <a:lnTo>
                      <a:pt x="219" y="939"/>
                    </a:lnTo>
                    <a:lnTo>
                      <a:pt x="235" y="937"/>
                    </a:lnTo>
                    <a:lnTo>
                      <a:pt x="246" y="919"/>
                    </a:lnTo>
                    <a:lnTo>
                      <a:pt x="256" y="899"/>
                    </a:lnTo>
                    <a:lnTo>
                      <a:pt x="266" y="879"/>
                    </a:lnTo>
                    <a:lnTo>
                      <a:pt x="280" y="859"/>
                    </a:lnTo>
                    <a:lnTo>
                      <a:pt x="284" y="839"/>
                    </a:lnTo>
                    <a:lnTo>
                      <a:pt x="291" y="824"/>
                    </a:lnTo>
                    <a:lnTo>
                      <a:pt x="300" y="815"/>
                    </a:lnTo>
                    <a:lnTo>
                      <a:pt x="310" y="812"/>
                    </a:lnTo>
                    <a:lnTo>
                      <a:pt x="324" y="812"/>
                    </a:lnTo>
                    <a:lnTo>
                      <a:pt x="340" y="815"/>
                    </a:lnTo>
                    <a:lnTo>
                      <a:pt x="357" y="823"/>
                    </a:lnTo>
                    <a:lnTo>
                      <a:pt x="374" y="835"/>
                    </a:lnTo>
                    <a:lnTo>
                      <a:pt x="378" y="852"/>
                    </a:lnTo>
                    <a:lnTo>
                      <a:pt x="380" y="864"/>
                    </a:lnTo>
                    <a:lnTo>
                      <a:pt x="380" y="872"/>
                    </a:lnTo>
                    <a:lnTo>
                      <a:pt x="376" y="877"/>
                    </a:lnTo>
                    <a:lnTo>
                      <a:pt x="369" y="881"/>
                    </a:lnTo>
                    <a:lnTo>
                      <a:pt x="359" y="881"/>
                    </a:lnTo>
                    <a:lnTo>
                      <a:pt x="347" y="879"/>
                    </a:lnTo>
                    <a:lnTo>
                      <a:pt x="329" y="877"/>
                    </a:lnTo>
                    <a:lnTo>
                      <a:pt x="326" y="868"/>
                    </a:lnTo>
                    <a:lnTo>
                      <a:pt x="322" y="861"/>
                    </a:lnTo>
                    <a:lnTo>
                      <a:pt x="387" y="884"/>
                    </a:lnTo>
                    <a:close/>
                  </a:path>
                </a:pathLst>
              </a:custGeom>
              <a:solidFill>
                <a:srgbClr val="00FF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26" name="Freeform 89"/>
              <p:cNvSpPr>
                <a:spLocks/>
              </p:cNvSpPr>
              <p:nvPr/>
            </p:nvSpPr>
            <p:spPr bwMode="auto">
              <a:xfrm>
                <a:off x="3765" y="1318"/>
                <a:ext cx="441" cy="939"/>
              </a:xfrm>
              <a:custGeom>
                <a:avLst/>
                <a:gdLst>
                  <a:gd name="T0" fmla="*/ 364 w 441"/>
                  <a:gd name="T1" fmla="*/ 850 h 939"/>
                  <a:gd name="T2" fmla="*/ 312 w 441"/>
                  <a:gd name="T3" fmla="*/ 752 h 939"/>
                  <a:gd name="T4" fmla="*/ 266 w 441"/>
                  <a:gd name="T5" fmla="*/ 559 h 939"/>
                  <a:gd name="T6" fmla="*/ 172 w 441"/>
                  <a:gd name="T7" fmla="*/ 296 h 939"/>
                  <a:gd name="T8" fmla="*/ 96 w 441"/>
                  <a:gd name="T9" fmla="*/ 155 h 939"/>
                  <a:gd name="T10" fmla="*/ 56 w 441"/>
                  <a:gd name="T11" fmla="*/ 26 h 939"/>
                  <a:gd name="T12" fmla="*/ 7 w 441"/>
                  <a:gd name="T13" fmla="*/ 13 h 939"/>
                  <a:gd name="T14" fmla="*/ 12 w 441"/>
                  <a:gd name="T15" fmla="*/ 91 h 939"/>
                  <a:gd name="T16" fmla="*/ 63 w 441"/>
                  <a:gd name="T17" fmla="*/ 109 h 939"/>
                  <a:gd name="T18" fmla="*/ 106 w 441"/>
                  <a:gd name="T19" fmla="*/ 95 h 939"/>
                  <a:gd name="T20" fmla="*/ 172 w 441"/>
                  <a:gd name="T21" fmla="*/ 96 h 939"/>
                  <a:gd name="T22" fmla="*/ 153 w 441"/>
                  <a:gd name="T23" fmla="*/ 200 h 939"/>
                  <a:gd name="T24" fmla="*/ 73 w 441"/>
                  <a:gd name="T25" fmla="*/ 274 h 939"/>
                  <a:gd name="T26" fmla="*/ 139 w 441"/>
                  <a:gd name="T27" fmla="*/ 316 h 939"/>
                  <a:gd name="T28" fmla="*/ 198 w 441"/>
                  <a:gd name="T29" fmla="*/ 298 h 939"/>
                  <a:gd name="T30" fmla="*/ 205 w 441"/>
                  <a:gd name="T31" fmla="*/ 274 h 939"/>
                  <a:gd name="T32" fmla="*/ 266 w 441"/>
                  <a:gd name="T33" fmla="*/ 285 h 939"/>
                  <a:gd name="T34" fmla="*/ 272 w 441"/>
                  <a:gd name="T35" fmla="*/ 343 h 939"/>
                  <a:gd name="T36" fmla="*/ 178 w 441"/>
                  <a:gd name="T37" fmla="*/ 334 h 939"/>
                  <a:gd name="T38" fmla="*/ 84 w 441"/>
                  <a:gd name="T39" fmla="*/ 361 h 939"/>
                  <a:gd name="T40" fmla="*/ 99 w 441"/>
                  <a:gd name="T41" fmla="*/ 430 h 939"/>
                  <a:gd name="T42" fmla="*/ 174 w 441"/>
                  <a:gd name="T43" fmla="*/ 418 h 939"/>
                  <a:gd name="T44" fmla="*/ 186 w 441"/>
                  <a:gd name="T45" fmla="*/ 416 h 939"/>
                  <a:gd name="T46" fmla="*/ 266 w 441"/>
                  <a:gd name="T47" fmla="*/ 456 h 939"/>
                  <a:gd name="T48" fmla="*/ 324 w 441"/>
                  <a:gd name="T49" fmla="*/ 470 h 939"/>
                  <a:gd name="T50" fmla="*/ 280 w 441"/>
                  <a:gd name="T51" fmla="*/ 498 h 939"/>
                  <a:gd name="T52" fmla="*/ 232 w 441"/>
                  <a:gd name="T53" fmla="*/ 487 h 939"/>
                  <a:gd name="T54" fmla="*/ 197 w 441"/>
                  <a:gd name="T55" fmla="*/ 474 h 939"/>
                  <a:gd name="T56" fmla="*/ 146 w 441"/>
                  <a:gd name="T57" fmla="*/ 501 h 939"/>
                  <a:gd name="T58" fmla="*/ 158 w 441"/>
                  <a:gd name="T59" fmla="*/ 567 h 939"/>
                  <a:gd name="T60" fmla="*/ 218 w 441"/>
                  <a:gd name="T61" fmla="*/ 547 h 939"/>
                  <a:gd name="T62" fmla="*/ 305 w 441"/>
                  <a:gd name="T63" fmla="*/ 539 h 939"/>
                  <a:gd name="T64" fmla="*/ 357 w 441"/>
                  <a:gd name="T65" fmla="*/ 588 h 939"/>
                  <a:gd name="T66" fmla="*/ 284 w 441"/>
                  <a:gd name="T67" fmla="*/ 574 h 939"/>
                  <a:gd name="T68" fmla="*/ 204 w 441"/>
                  <a:gd name="T69" fmla="*/ 588 h 939"/>
                  <a:gd name="T70" fmla="*/ 171 w 441"/>
                  <a:gd name="T71" fmla="*/ 657 h 939"/>
                  <a:gd name="T72" fmla="*/ 209 w 441"/>
                  <a:gd name="T73" fmla="*/ 686 h 939"/>
                  <a:gd name="T74" fmla="*/ 286 w 441"/>
                  <a:gd name="T75" fmla="*/ 657 h 939"/>
                  <a:gd name="T76" fmla="*/ 317 w 441"/>
                  <a:gd name="T77" fmla="*/ 585 h 939"/>
                  <a:gd name="T78" fmla="*/ 341 w 441"/>
                  <a:gd name="T79" fmla="*/ 625 h 939"/>
                  <a:gd name="T80" fmla="*/ 435 w 441"/>
                  <a:gd name="T81" fmla="*/ 646 h 939"/>
                  <a:gd name="T82" fmla="*/ 416 w 441"/>
                  <a:gd name="T83" fmla="*/ 674 h 939"/>
                  <a:gd name="T84" fmla="*/ 315 w 441"/>
                  <a:gd name="T85" fmla="*/ 648 h 939"/>
                  <a:gd name="T86" fmla="*/ 254 w 441"/>
                  <a:gd name="T87" fmla="*/ 636 h 939"/>
                  <a:gd name="T88" fmla="*/ 141 w 441"/>
                  <a:gd name="T89" fmla="*/ 657 h 939"/>
                  <a:gd name="T90" fmla="*/ 122 w 441"/>
                  <a:gd name="T91" fmla="*/ 708 h 939"/>
                  <a:gd name="T92" fmla="*/ 134 w 441"/>
                  <a:gd name="T93" fmla="*/ 770 h 939"/>
                  <a:gd name="T94" fmla="*/ 179 w 441"/>
                  <a:gd name="T95" fmla="*/ 788 h 939"/>
                  <a:gd name="T96" fmla="*/ 270 w 441"/>
                  <a:gd name="T97" fmla="*/ 788 h 939"/>
                  <a:gd name="T98" fmla="*/ 319 w 441"/>
                  <a:gd name="T99" fmla="*/ 752 h 939"/>
                  <a:gd name="T100" fmla="*/ 317 w 441"/>
                  <a:gd name="T101" fmla="*/ 697 h 939"/>
                  <a:gd name="T102" fmla="*/ 352 w 441"/>
                  <a:gd name="T103" fmla="*/ 714 h 939"/>
                  <a:gd name="T104" fmla="*/ 383 w 441"/>
                  <a:gd name="T105" fmla="*/ 744 h 939"/>
                  <a:gd name="T106" fmla="*/ 334 w 441"/>
                  <a:gd name="T107" fmla="*/ 797 h 939"/>
                  <a:gd name="T108" fmla="*/ 192 w 441"/>
                  <a:gd name="T109" fmla="*/ 788 h 939"/>
                  <a:gd name="T110" fmla="*/ 167 w 441"/>
                  <a:gd name="T111" fmla="*/ 913 h 939"/>
                  <a:gd name="T112" fmla="*/ 235 w 441"/>
                  <a:gd name="T113" fmla="*/ 937 h 939"/>
                  <a:gd name="T114" fmla="*/ 291 w 441"/>
                  <a:gd name="T115" fmla="*/ 824 h 939"/>
                  <a:gd name="T116" fmla="*/ 374 w 441"/>
                  <a:gd name="T117" fmla="*/ 835 h 939"/>
                  <a:gd name="T118" fmla="*/ 359 w 441"/>
                  <a:gd name="T119" fmla="*/ 881 h 939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w 441"/>
                  <a:gd name="T181" fmla="*/ 0 h 939"/>
                  <a:gd name="T182" fmla="*/ 441 w 441"/>
                  <a:gd name="T183" fmla="*/ 939 h 939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T180" t="T181" r="T182" b="T183"/>
                <a:pathLst>
                  <a:path w="441" h="939">
                    <a:moveTo>
                      <a:pt x="387" y="884"/>
                    </a:moveTo>
                    <a:lnTo>
                      <a:pt x="383" y="879"/>
                    </a:lnTo>
                    <a:lnTo>
                      <a:pt x="380" y="872"/>
                    </a:lnTo>
                    <a:lnTo>
                      <a:pt x="378" y="864"/>
                    </a:lnTo>
                    <a:lnTo>
                      <a:pt x="374" y="859"/>
                    </a:lnTo>
                    <a:lnTo>
                      <a:pt x="364" y="850"/>
                    </a:lnTo>
                    <a:lnTo>
                      <a:pt x="354" y="841"/>
                    </a:lnTo>
                    <a:lnTo>
                      <a:pt x="343" y="832"/>
                    </a:lnTo>
                    <a:lnTo>
                      <a:pt x="336" y="823"/>
                    </a:lnTo>
                    <a:lnTo>
                      <a:pt x="326" y="801"/>
                    </a:lnTo>
                    <a:lnTo>
                      <a:pt x="317" y="777"/>
                    </a:lnTo>
                    <a:lnTo>
                      <a:pt x="312" y="752"/>
                    </a:lnTo>
                    <a:lnTo>
                      <a:pt x="306" y="725"/>
                    </a:lnTo>
                    <a:lnTo>
                      <a:pt x="294" y="668"/>
                    </a:lnTo>
                    <a:lnTo>
                      <a:pt x="289" y="643"/>
                    </a:lnTo>
                    <a:lnTo>
                      <a:pt x="280" y="619"/>
                    </a:lnTo>
                    <a:lnTo>
                      <a:pt x="273" y="588"/>
                    </a:lnTo>
                    <a:lnTo>
                      <a:pt x="266" y="559"/>
                    </a:lnTo>
                    <a:lnTo>
                      <a:pt x="246" y="503"/>
                    </a:lnTo>
                    <a:lnTo>
                      <a:pt x="219" y="450"/>
                    </a:lnTo>
                    <a:lnTo>
                      <a:pt x="192" y="396"/>
                    </a:lnTo>
                    <a:lnTo>
                      <a:pt x="186" y="358"/>
                    </a:lnTo>
                    <a:lnTo>
                      <a:pt x="181" y="325"/>
                    </a:lnTo>
                    <a:lnTo>
                      <a:pt x="172" y="296"/>
                    </a:lnTo>
                    <a:lnTo>
                      <a:pt x="164" y="269"/>
                    </a:lnTo>
                    <a:lnTo>
                      <a:pt x="151" y="242"/>
                    </a:lnTo>
                    <a:lnTo>
                      <a:pt x="138" y="216"/>
                    </a:lnTo>
                    <a:lnTo>
                      <a:pt x="118" y="191"/>
                    </a:lnTo>
                    <a:lnTo>
                      <a:pt x="97" y="162"/>
                    </a:lnTo>
                    <a:lnTo>
                      <a:pt x="96" y="155"/>
                    </a:lnTo>
                    <a:lnTo>
                      <a:pt x="92" y="145"/>
                    </a:lnTo>
                    <a:lnTo>
                      <a:pt x="87" y="124"/>
                    </a:lnTo>
                    <a:lnTo>
                      <a:pt x="80" y="98"/>
                    </a:lnTo>
                    <a:lnTo>
                      <a:pt x="73" y="73"/>
                    </a:lnTo>
                    <a:lnTo>
                      <a:pt x="66" y="47"/>
                    </a:lnTo>
                    <a:lnTo>
                      <a:pt x="56" y="26"/>
                    </a:lnTo>
                    <a:lnTo>
                      <a:pt x="49" y="17"/>
                    </a:lnTo>
                    <a:lnTo>
                      <a:pt x="43" y="9"/>
                    </a:lnTo>
                    <a:lnTo>
                      <a:pt x="36" y="4"/>
                    </a:lnTo>
                    <a:lnTo>
                      <a:pt x="28" y="0"/>
                    </a:lnTo>
                    <a:lnTo>
                      <a:pt x="16" y="6"/>
                    </a:lnTo>
                    <a:lnTo>
                      <a:pt x="7" y="13"/>
                    </a:lnTo>
                    <a:lnTo>
                      <a:pt x="2" y="22"/>
                    </a:lnTo>
                    <a:lnTo>
                      <a:pt x="0" y="33"/>
                    </a:lnTo>
                    <a:lnTo>
                      <a:pt x="0" y="46"/>
                    </a:lnTo>
                    <a:lnTo>
                      <a:pt x="2" y="56"/>
                    </a:lnTo>
                    <a:lnTo>
                      <a:pt x="9" y="84"/>
                    </a:lnTo>
                    <a:lnTo>
                      <a:pt x="12" y="91"/>
                    </a:lnTo>
                    <a:lnTo>
                      <a:pt x="19" y="95"/>
                    </a:lnTo>
                    <a:lnTo>
                      <a:pt x="28" y="100"/>
                    </a:lnTo>
                    <a:lnTo>
                      <a:pt x="38" y="104"/>
                    </a:lnTo>
                    <a:lnTo>
                      <a:pt x="49" y="106"/>
                    </a:lnTo>
                    <a:lnTo>
                      <a:pt x="56" y="107"/>
                    </a:lnTo>
                    <a:lnTo>
                      <a:pt x="63" y="109"/>
                    </a:lnTo>
                    <a:lnTo>
                      <a:pt x="64" y="109"/>
                    </a:lnTo>
                    <a:lnTo>
                      <a:pt x="73" y="106"/>
                    </a:lnTo>
                    <a:lnTo>
                      <a:pt x="80" y="104"/>
                    </a:lnTo>
                    <a:lnTo>
                      <a:pt x="90" y="98"/>
                    </a:lnTo>
                    <a:lnTo>
                      <a:pt x="99" y="96"/>
                    </a:lnTo>
                    <a:lnTo>
                      <a:pt x="106" y="95"/>
                    </a:lnTo>
                    <a:lnTo>
                      <a:pt x="115" y="93"/>
                    </a:lnTo>
                    <a:lnTo>
                      <a:pt x="129" y="93"/>
                    </a:lnTo>
                    <a:lnTo>
                      <a:pt x="136" y="95"/>
                    </a:lnTo>
                    <a:lnTo>
                      <a:pt x="146" y="95"/>
                    </a:lnTo>
                    <a:lnTo>
                      <a:pt x="158" y="96"/>
                    </a:lnTo>
                    <a:lnTo>
                      <a:pt x="172" y="96"/>
                    </a:lnTo>
                    <a:lnTo>
                      <a:pt x="178" y="113"/>
                    </a:lnTo>
                    <a:lnTo>
                      <a:pt x="181" y="127"/>
                    </a:lnTo>
                    <a:lnTo>
                      <a:pt x="183" y="153"/>
                    </a:lnTo>
                    <a:lnTo>
                      <a:pt x="178" y="173"/>
                    </a:lnTo>
                    <a:lnTo>
                      <a:pt x="169" y="189"/>
                    </a:lnTo>
                    <a:lnTo>
                      <a:pt x="153" y="200"/>
                    </a:lnTo>
                    <a:lnTo>
                      <a:pt x="134" y="207"/>
                    </a:lnTo>
                    <a:lnTo>
                      <a:pt x="111" y="213"/>
                    </a:lnTo>
                    <a:lnTo>
                      <a:pt x="84" y="216"/>
                    </a:lnTo>
                    <a:lnTo>
                      <a:pt x="75" y="245"/>
                    </a:lnTo>
                    <a:lnTo>
                      <a:pt x="73" y="260"/>
                    </a:lnTo>
                    <a:lnTo>
                      <a:pt x="73" y="274"/>
                    </a:lnTo>
                    <a:lnTo>
                      <a:pt x="77" y="289"/>
                    </a:lnTo>
                    <a:lnTo>
                      <a:pt x="82" y="300"/>
                    </a:lnTo>
                    <a:lnTo>
                      <a:pt x="94" y="311"/>
                    </a:lnTo>
                    <a:lnTo>
                      <a:pt x="110" y="318"/>
                    </a:lnTo>
                    <a:lnTo>
                      <a:pt x="125" y="316"/>
                    </a:lnTo>
                    <a:lnTo>
                      <a:pt x="139" y="316"/>
                    </a:lnTo>
                    <a:lnTo>
                      <a:pt x="151" y="314"/>
                    </a:lnTo>
                    <a:lnTo>
                      <a:pt x="162" y="312"/>
                    </a:lnTo>
                    <a:lnTo>
                      <a:pt x="179" y="309"/>
                    </a:lnTo>
                    <a:lnTo>
                      <a:pt x="190" y="305"/>
                    </a:lnTo>
                    <a:lnTo>
                      <a:pt x="197" y="302"/>
                    </a:lnTo>
                    <a:lnTo>
                      <a:pt x="198" y="298"/>
                    </a:lnTo>
                    <a:lnTo>
                      <a:pt x="200" y="292"/>
                    </a:lnTo>
                    <a:lnTo>
                      <a:pt x="198" y="289"/>
                    </a:lnTo>
                    <a:lnTo>
                      <a:pt x="195" y="282"/>
                    </a:lnTo>
                    <a:lnTo>
                      <a:pt x="195" y="278"/>
                    </a:lnTo>
                    <a:lnTo>
                      <a:pt x="198" y="276"/>
                    </a:lnTo>
                    <a:lnTo>
                      <a:pt x="205" y="274"/>
                    </a:lnTo>
                    <a:lnTo>
                      <a:pt x="216" y="274"/>
                    </a:lnTo>
                    <a:lnTo>
                      <a:pt x="232" y="274"/>
                    </a:lnTo>
                    <a:lnTo>
                      <a:pt x="242" y="276"/>
                    </a:lnTo>
                    <a:lnTo>
                      <a:pt x="254" y="276"/>
                    </a:lnTo>
                    <a:lnTo>
                      <a:pt x="261" y="280"/>
                    </a:lnTo>
                    <a:lnTo>
                      <a:pt x="266" y="285"/>
                    </a:lnTo>
                    <a:lnTo>
                      <a:pt x="277" y="300"/>
                    </a:lnTo>
                    <a:lnTo>
                      <a:pt x="284" y="312"/>
                    </a:lnTo>
                    <a:lnTo>
                      <a:pt x="286" y="316"/>
                    </a:lnTo>
                    <a:lnTo>
                      <a:pt x="286" y="318"/>
                    </a:lnTo>
                    <a:lnTo>
                      <a:pt x="280" y="332"/>
                    </a:lnTo>
                    <a:lnTo>
                      <a:pt x="272" y="343"/>
                    </a:lnTo>
                    <a:lnTo>
                      <a:pt x="261" y="347"/>
                    </a:lnTo>
                    <a:lnTo>
                      <a:pt x="249" y="347"/>
                    </a:lnTo>
                    <a:lnTo>
                      <a:pt x="235" y="345"/>
                    </a:lnTo>
                    <a:lnTo>
                      <a:pt x="221" y="341"/>
                    </a:lnTo>
                    <a:lnTo>
                      <a:pt x="192" y="331"/>
                    </a:lnTo>
                    <a:lnTo>
                      <a:pt x="178" y="334"/>
                    </a:lnTo>
                    <a:lnTo>
                      <a:pt x="162" y="336"/>
                    </a:lnTo>
                    <a:lnTo>
                      <a:pt x="132" y="338"/>
                    </a:lnTo>
                    <a:lnTo>
                      <a:pt x="118" y="340"/>
                    </a:lnTo>
                    <a:lnTo>
                      <a:pt x="106" y="343"/>
                    </a:lnTo>
                    <a:lnTo>
                      <a:pt x="94" y="351"/>
                    </a:lnTo>
                    <a:lnTo>
                      <a:pt x="84" y="361"/>
                    </a:lnTo>
                    <a:lnTo>
                      <a:pt x="85" y="376"/>
                    </a:lnTo>
                    <a:lnTo>
                      <a:pt x="85" y="389"/>
                    </a:lnTo>
                    <a:lnTo>
                      <a:pt x="87" y="400"/>
                    </a:lnTo>
                    <a:lnTo>
                      <a:pt x="89" y="409"/>
                    </a:lnTo>
                    <a:lnTo>
                      <a:pt x="94" y="421"/>
                    </a:lnTo>
                    <a:lnTo>
                      <a:pt x="99" y="430"/>
                    </a:lnTo>
                    <a:lnTo>
                      <a:pt x="110" y="434"/>
                    </a:lnTo>
                    <a:lnTo>
                      <a:pt x="125" y="434"/>
                    </a:lnTo>
                    <a:lnTo>
                      <a:pt x="146" y="430"/>
                    </a:lnTo>
                    <a:lnTo>
                      <a:pt x="158" y="429"/>
                    </a:lnTo>
                    <a:lnTo>
                      <a:pt x="172" y="427"/>
                    </a:lnTo>
                    <a:lnTo>
                      <a:pt x="174" y="418"/>
                    </a:lnTo>
                    <a:lnTo>
                      <a:pt x="176" y="410"/>
                    </a:lnTo>
                    <a:lnTo>
                      <a:pt x="178" y="407"/>
                    </a:lnTo>
                    <a:lnTo>
                      <a:pt x="179" y="405"/>
                    </a:lnTo>
                    <a:lnTo>
                      <a:pt x="181" y="405"/>
                    </a:lnTo>
                    <a:lnTo>
                      <a:pt x="183" y="407"/>
                    </a:lnTo>
                    <a:lnTo>
                      <a:pt x="186" y="416"/>
                    </a:lnTo>
                    <a:lnTo>
                      <a:pt x="192" y="429"/>
                    </a:lnTo>
                    <a:lnTo>
                      <a:pt x="198" y="443"/>
                    </a:lnTo>
                    <a:lnTo>
                      <a:pt x="205" y="458"/>
                    </a:lnTo>
                    <a:lnTo>
                      <a:pt x="216" y="469"/>
                    </a:lnTo>
                    <a:lnTo>
                      <a:pt x="242" y="463"/>
                    </a:lnTo>
                    <a:lnTo>
                      <a:pt x="266" y="456"/>
                    </a:lnTo>
                    <a:lnTo>
                      <a:pt x="289" y="445"/>
                    </a:lnTo>
                    <a:lnTo>
                      <a:pt x="312" y="432"/>
                    </a:lnTo>
                    <a:lnTo>
                      <a:pt x="317" y="443"/>
                    </a:lnTo>
                    <a:lnTo>
                      <a:pt x="322" y="454"/>
                    </a:lnTo>
                    <a:lnTo>
                      <a:pt x="324" y="463"/>
                    </a:lnTo>
                    <a:lnTo>
                      <a:pt x="324" y="470"/>
                    </a:lnTo>
                    <a:lnTo>
                      <a:pt x="320" y="478"/>
                    </a:lnTo>
                    <a:lnTo>
                      <a:pt x="315" y="485"/>
                    </a:lnTo>
                    <a:lnTo>
                      <a:pt x="308" y="492"/>
                    </a:lnTo>
                    <a:lnTo>
                      <a:pt x="298" y="499"/>
                    </a:lnTo>
                    <a:lnTo>
                      <a:pt x="289" y="498"/>
                    </a:lnTo>
                    <a:lnTo>
                      <a:pt x="280" y="498"/>
                    </a:lnTo>
                    <a:lnTo>
                      <a:pt x="268" y="496"/>
                    </a:lnTo>
                    <a:lnTo>
                      <a:pt x="261" y="496"/>
                    </a:lnTo>
                    <a:lnTo>
                      <a:pt x="254" y="494"/>
                    </a:lnTo>
                    <a:lnTo>
                      <a:pt x="249" y="494"/>
                    </a:lnTo>
                    <a:lnTo>
                      <a:pt x="242" y="490"/>
                    </a:lnTo>
                    <a:lnTo>
                      <a:pt x="232" y="487"/>
                    </a:lnTo>
                    <a:lnTo>
                      <a:pt x="225" y="485"/>
                    </a:lnTo>
                    <a:lnTo>
                      <a:pt x="216" y="481"/>
                    </a:lnTo>
                    <a:lnTo>
                      <a:pt x="211" y="479"/>
                    </a:lnTo>
                    <a:lnTo>
                      <a:pt x="204" y="478"/>
                    </a:lnTo>
                    <a:lnTo>
                      <a:pt x="198" y="476"/>
                    </a:lnTo>
                    <a:lnTo>
                      <a:pt x="197" y="474"/>
                    </a:lnTo>
                    <a:lnTo>
                      <a:pt x="185" y="478"/>
                    </a:lnTo>
                    <a:lnTo>
                      <a:pt x="174" y="479"/>
                    </a:lnTo>
                    <a:lnTo>
                      <a:pt x="165" y="483"/>
                    </a:lnTo>
                    <a:lnTo>
                      <a:pt x="158" y="489"/>
                    </a:lnTo>
                    <a:lnTo>
                      <a:pt x="153" y="494"/>
                    </a:lnTo>
                    <a:lnTo>
                      <a:pt x="146" y="501"/>
                    </a:lnTo>
                    <a:lnTo>
                      <a:pt x="141" y="510"/>
                    </a:lnTo>
                    <a:lnTo>
                      <a:pt x="134" y="523"/>
                    </a:lnTo>
                    <a:lnTo>
                      <a:pt x="141" y="541"/>
                    </a:lnTo>
                    <a:lnTo>
                      <a:pt x="146" y="554"/>
                    </a:lnTo>
                    <a:lnTo>
                      <a:pt x="151" y="561"/>
                    </a:lnTo>
                    <a:lnTo>
                      <a:pt x="158" y="567"/>
                    </a:lnTo>
                    <a:lnTo>
                      <a:pt x="167" y="568"/>
                    </a:lnTo>
                    <a:lnTo>
                      <a:pt x="178" y="568"/>
                    </a:lnTo>
                    <a:lnTo>
                      <a:pt x="192" y="567"/>
                    </a:lnTo>
                    <a:lnTo>
                      <a:pt x="211" y="565"/>
                    </a:lnTo>
                    <a:lnTo>
                      <a:pt x="214" y="554"/>
                    </a:lnTo>
                    <a:lnTo>
                      <a:pt x="218" y="547"/>
                    </a:lnTo>
                    <a:lnTo>
                      <a:pt x="223" y="541"/>
                    </a:lnTo>
                    <a:lnTo>
                      <a:pt x="230" y="536"/>
                    </a:lnTo>
                    <a:lnTo>
                      <a:pt x="246" y="532"/>
                    </a:lnTo>
                    <a:lnTo>
                      <a:pt x="263" y="532"/>
                    </a:lnTo>
                    <a:lnTo>
                      <a:pt x="284" y="534"/>
                    </a:lnTo>
                    <a:lnTo>
                      <a:pt x="305" y="539"/>
                    </a:lnTo>
                    <a:lnTo>
                      <a:pt x="327" y="543"/>
                    </a:lnTo>
                    <a:lnTo>
                      <a:pt x="348" y="547"/>
                    </a:lnTo>
                    <a:lnTo>
                      <a:pt x="357" y="563"/>
                    </a:lnTo>
                    <a:lnTo>
                      <a:pt x="362" y="576"/>
                    </a:lnTo>
                    <a:lnTo>
                      <a:pt x="362" y="583"/>
                    </a:lnTo>
                    <a:lnTo>
                      <a:pt x="357" y="588"/>
                    </a:lnTo>
                    <a:lnTo>
                      <a:pt x="348" y="592"/>
                    </a:lnTo>
                    <a:lnTo>
                      <a:pt x="338" y="592"/>
                    </a:lnTo>
                    <a:lnTo>
                      <a:pt x="322" y="590"/>
                    </a:lnTo>
                    <a:lnTo>
                      <a:pt x="305" y="588"/>
                    </a:lnTo>
                    <a:lnTo>
                      <a:pt x="294" y="577"/>
                    </a:lnTo>
                    <a:lnTo>
                      <a:pt x="284" y="574"/>
                    </a:lnTo>
                    <a:lnTo>
                      <a:pt x="272" y="572"/>
                    </a:lnTo>
                    <a:lnTo>
                      <a:pt x="259" y="574"/>
                    </a:lnTo>
                    <a:lnTo>
                      <a:pt x="246" y="577"/>
                    </a:lnTo>
                    <a:lnTo>
                      <a:pt x="232" y="581"/>
                    </a:lnTo>
                    <a:lnTo>
                      <a:pt x="218" y="585"/>
                    </a:lnTo>
                    <a:lnTo>
                      <a:pt x="204" y="588"/>
                    </a:lnTo>
                    <a:lnTo>
                      <a:pt x="195" y="594"/>
                    </a:lnTo>
                    <a:lnTo>
                      <a:pt x="190" y="597"/>
                    </a:lnTo>
                    <a:lnTo>
                      <a:pt x="181" y="608"/>
                    </a:lnTo>
                    <a:lnTo>
                      <a:pt x="174" y="621"/>
                    </a:lnTo>
                    <a:lnTo>
                      <a:pt x="165" y="637"/>
                    </a:lnTo>
                    <a:lnTo>
                      <a:pt x="171" y="657"/>
                    </a:lnTo>
                    <a:lnTo>
                      <a:pt x="176" y="672"/>
                    </a:lnTo>
                    <a:lnTo>
                      <a:pt x="179" y="681"/>
                    </a:lnTo>
                    <a:lnTo>
                      <a:pt x="185" y="686"/>
                    </a:lnTo>
                    <a:lnTo>
                      <a:pt x="193" y="688"/>
                    </a:lnTo>
                    <a:lnTo>
                      <a:pt x="200" y="688"/>
                    </a:lnTo>
                    <a:lnTo>
                      <a:pt x="209" y="686"/>
                    </a:lnTo>
                    <a:lnTo>
                      <a:pt x="218" y="685"/>
                    </a:lnTo>
                    <a:lnTo>
                      <a:pt x="230" y="681"/>
                    </a:lnTo>
                    <a:lnTo>
                      <a:pt x="244" y="677"/>
                    </a:lnTo>
                    <a:lnTo>
                      <a:pt x="261" y="674"/>
                    </a:lnTo>
                    <a:lnTo>
                      <a:pt x="273" y="668"/>
                    </a:lnTo>
                    <a:lnTo>
                      <a:pt x="286" y="657"/>
                    </a:lnTo>
                    <a:lnTo>
                      <a:pt x="294" y="641"/>
                    </a:lnTo>
                    <a:lnTo>
                      <a:pt x="303" y="626"/>
                    </a:lnTo>
                    <a:lnTo>
                      <a:pt x="308" y="610"/>
                    </a:lnTo>
                    <a:lnTo>
                      <a:pt x="313" y="596"/>
                    </a:lnTo>
                    <a:lnTo>
                      <a:pt x="317" y="587"/>
                    </a:lnTo>
                    <a:lnTo>
                      <a:pt x="317" y="585"/>
                    </a:lnTo>
                    <a:lnTo>
                      <a:pt x="317" y="583"/>
                    </a:lnTo>
                    <a:lnTo>
                      <a:pt x="319" y="594"/>
                    </a:lnTo>
                    <a:lnTo>
                      <a:pt x="320" y="601"/>
                    </a:lnTo>
                    <a:lnTo>
                      <a:pt x="326" y="614"/>
                    </a:lnTo>
                    <a:lnTo>
                      <a:pt x="333" y="621"/>
                    </a:lnTo>
                    <a:lnTo>
                      <a:pt x="341" y="625"/>
                    </a:lnTo>
                    <a:lnTo>
                      <a:pt x="355" y="625"/>
                    </a:lnTo>
                    <a:lnTo>
                      <a:pt x="371" y="625"/>
                    </a:lnTo>
                    <a:lnTo>
                      <a:pt x="392" y="625"/>
                    </a:lnTo>
                    <a:lnTo>
                      <a:pt x="418" y="625"/>
                    </a:lnTo>
                    <a:lnTo>
                      <a:pt x="428" y="636"/>
                    </a:lnTo>
                    <a:lnTo>
                      <a:pt x="435" y="646"/>
                    </a:lnTo>
                    <a:lnTo>
                      <a:pt x="439" y="654"/>
                    </a:lnTo>
                    <a:lnTo>
                      <a:pt x="441" y="661"/>
                    </a:lnTo>
                    <a:lnTo>
                      <a:pt x="437" y="666"/>
                    </a:lnTo>
                    <a:lnTo>
                      <a:pt x="432" y="670"/>
                    </a:lnTo>
                    <a:lnTo>
                      <a:pt x="425" y="672"/>
                    </a:lnTo>
                    <a:lnTo>
                      <a:pt x="416" y="674"/>
                    </a:lnTo>
                    <a:lnTo>
                      <a:pt x="395" y="674"/>
                    </a:lnTo>
                    <a:lnTo>
                      <a:pt x="373" y="672"/>
                    </a:lnTo>
                    <a:lnTo>
                      <a:pt x="348" y="670"/>
                    </a:lnTo>
                    <a:lnTo>
                      <a:pt x="329" y="666"/>
                    </a:lnTo>
                    <a:lnTo>
                      <a:pt x="322" y="656"/>
                    </a:lnTo>
                    <a:lnTo>
                      <a:pt x="315" y="648"/>
                    </a:lnTo>
                    <a:lnTo>
                      <a:pt x="305" y="636"/>
                    </a:lnTo>
                    <a:lnTo>
                      <a:pt x="296" y="630"/>
                    </a:lnTo>
                    <a:lnTo>
                      <a:pt x="284" y="630"/>
                    </a:lnTo>
                    <a:lnTo>
                      <a:pt x="275" y="630"/>
                    </a:lnTo>
                    <a:lnTo>
                      <a:pt x="266" y="634"/>
                    </a:lnTo>
                    <a:lnTo>
                      <a:pt x="254" y="636"/>
                    </a:lnTo>
                    <a:lnTo>
                      <a:pt x="239" y="639"/>
                    </a:lnTo>
                    <a:lnTo>
                      <a:pt x="221" y="643"/>
                    </a:lnTo>
                    <a:lnTo>
                      <a:pt x="200" y="646"/>
                    </a:lnTo>
                    <a:lnTo>
                      <a:pt x="176" y="652"/>
                    </a:lnTo>
                    <a:lnTo>
                      <a:pt x="148" y="656"/>
                    </a:lnTo>
                    <a:lnTo>
                      <a:pt x="141" y="657"/>
                    </a:lnTo>
                    <a:lnTo>
                      <a:pt x="136" y="665"/>
                    </a:lnTo>
                    <a:lnTo>
                      <a:pt x="131" y="674"/>
                    </a:lnTo>
                    <a:lnTo>
                      <a:pt x="127" y="683"/>
                    </a:lnTo>
                    <a:lnTo>
                      <a:pt x="125" y="694"/>
                    </a:lnTo>
                    <a:lnTo>
                      <a:pt x="124" y="701"/>
                    </a:lnTo>
                    <a:lnTo>
                      <a:pt x="122" y="708"/>
                    </a:lnTo>
                    <a:lnTo>
                      <a:pt x="122" y="710"/>
                    </a:lnTo>
                    <a:lnTo>
                      <a:pt x="122" y="715"/>
                    </a:lnTo>
                    <a:lnTo>
                      <a:pt x="122" y="723"/>
                    </a:lnTo>
                    <a:lnTo>
                      <a:pt x="124" y="743"/>
                    </a:lnTo>
                    <a:lnTo>
                      <a:pt x="131" y="761"/>
                    </a:lnTo>
                    <a:lnTo>
                      <a:pt x="134" y="770"/>
                    </a:lnTo>
                    <a:lnTo>
                      <a:pt x="141" y="775"/>
                    </a:lnTo>
                    <a:lnTo>
                      <a:pt x="151" y="779"/>
                    </a:lnTo>
                    <a:lnTo>
                      <a:pt x="165" y="784"/>
                    </a:lnTo>
                    <a:lnTo>
                      <a:pt x="176" y="786"/>
                    </a:lnTo>
                    <a:lnTo>
                      <a:pt x="178" y="788"/>
                    </a:lnTo>
                    <a:lnTo>
                      <a:pt x="179" y="788"/>
                    </a:lnTo>
                    <a:lnTo>
                      <a:pt x="200" y="788"/>
                    </a:lnTo>
                    <a:lnTo>
                      <a:pt x="219" y="786"/>
                    </a:lnTo>
                    <a:lnTo>
                      <a:pt x="235" y="786"/>
                    </a:lnTo>
                    <a:lnTo>
                      <a:pt x="249" y="788"/>
                    </a:lnTo>
                    <a:lnTo>
                      <a:pt x="259" y="788"/>
                    </a:lnTo>
                    <a:lnTo>
                      <a:pt x="270" y="788"/>
                    </a:lnTo>
                    <a:lnTo>
                      <a:pt x="286" y="788"/>
                    </a:lnTo>
                    <a:lnTo>
                      <a:pt x="298" y="784"/>
                    </a:lnTo>
                    <a:lnTo>
                      <a:pt x="306" y="777"/>
                    </a:lnTo>
                    <a:lnTo>
                      <a:pt x="312" y="770"/>
                    </a:lnTo>
                    <a:lnTo>
                      <a:pt x="315" y="763"/>
                    </a:lnTo>
                    <a:lnTo>
                      <a:pt x="319" y="752"/>
                    </a:lnTo>
                    <a:lnTo>
                      <a:pt x="324" y="739"/>
                    </a:lnTo>
                    <a:lnTo>
                      <a:pt x="322" y="726"/>
                    </a:lnTo>
                    <a:lnTo>
                      <a:pt x="320" y="715"/>
                    </a:lnTo>
                    <a:lnTo>
                      <a:pt x="319" y="706"/>
                    </a:lnTo>
                    <a:lnTo>
                      <a:pt x="319" y="701"/>
                    </a:lnTo>
                    <a:lnTo>
                      <a:pt x="317" y="697"/>
                    </a:lnTo>
                    <a:lnTo>
                      <a:pt x="315" y="694"/>
                    </a:lnTo>
                    <a:lnTo>
                      <a:pt x="317" y="694"/>
                    </a:lnTo>
                    <a:lnTo>
                      <a:pt x="320" y="697"/>
                    </a:lnTo>
                    <a:lnTo>
                      <a:pt x="327" y="703"/>
                    </a:lnTo>
                    <a:lnTo>
                      <a:pt x="341" y="710"/>
                    </a:lnTo>
                    <a:lnTo>
                      <a:pt x="352" y="714"/>
                    </a:lnTo>
                    <a:lnTo>
                      <a:pt x="362" y="715"/>
                    </a:lnTo>
                    <a:lnTo>
                      <a:pt x="371" y="723"/>
                    </a:lnTo>
                    <a:lnTo>
                      <a:pt x="378" y="728"/>
                    </a:lnTo>
                    <a:lnTo>
                      <a:pt x="381" y="734"/>
                    </a:lnTo>
                    <a:lnTo>
                      <a:pt x="383" y="739"/>
                    </a:lnTo>
                    <a:lnTo>
                      <a:pt x="383" y="744"/>
                    </a:lnTo>
                    <a:lnTo>
                      <a:pt x="381" y="752"/>
                    </a:lnTo>
                    <a:lnTo>
                      <a:pt x="376" y="763"/>
                    </a:lnTo>
                    <a:lnTo>
                      <a:pt x="367" y="775"/>
                    </a:lnTo>
                    <a:lnTo>
                      <a:pt x="360" y="783"/>
                    </a:lnTo>
                    <a:lnTo>
                      <a:pt x="354" y="790"/>
                    </a:lnTo>
                    <a:lnTo>
                      <a:pt x="334" y="797"/>
                    </a:lnTo>
                    <a:lnTo>
                      <a:pt x="313" y="801"/>
                    </a:lnTo>
                    <a:lnTo>
                      <a:pt x="289" y="799"/>
                    </a:lnTo>
                    <a:lnTo>
                      <a:pt x="263" y="797"/>
                    </a:lnTo>
                    <a:lnTo>
                      <a:pt x="239" y="793"/>
                    </a:lnTo>
                    <a:lnTo>
                      <a:pt x="214" y="790"/>
                    </a:lnTo>
                    <a:lnTo>
                      <a:pt x="192" y="788"/>
                    </a:lnTo>
                    <a:lnTo>
                      <a:pt x="176" y="815"/>
                    </a:lnTo>
                    <a:lnTo>
                      <a:pt x="164" y="842"/>
                    </a:lnTo>
                    <a:lnTo>
                      <a:pt x="158" y="870"/>
                    </a:lnTo>
                    <a:lnTo>
                      <a:pt x="158" y="893"/>
                    </a:lnTo>
                    <a:lnTo>
                      <a:pt x="162" y="904"/>
                    </a:lnTo>
                    <a:lnTo>
                      <a:pt x="167" y="913"/>
                    </a:lnTo>
                    <a:lnTo>
                      <a:pt x="172" y="922"/>
                    </a:lnTo>
                    <a:lnTo>
                      <a:pt x="181" y="930"/>
                    </a:lnTo>
                    <a:lnTo>
                      <a:pt x="192" y="933"/>
                    </a:lnTo>
                    <a:lnTo>
                      <a:pt x="204" y="937"/>
                    </a:lnTo>
                    <a:lnTo>
                      <a:pt x="219" y="939"/>
                    </a:lnTo>
                    <a:lnTo>
                      <a:pt x="235" y="937"/>
                    </a:lnTo>
                    <a:lnTo>
                      <a:pt x="246" y="919"/>
                    </a:lnTo>
                    <a:lnTo>
                      <a:pt x="256" y="899"/>
                    </a:lnTo>
                    <a:lnTo>
                      <a:pt x="266" y="879"/>
                    </a:lnTo>
                    <a:lnTo>
                      <a:pt x="280" y="859"/>
                    </a:lnTo>
                    <a:lnTo>
                      <a:pt x="284" y="839"/>
                    </a:lnTo>
                    <a:lnTo>
                      <a:pt x="291" y="824"/>
                    </a:lnTo>
                    <a:lnTo>
                      <a:pt x="300" y="815"/>
                    </a:lnTo>
                    <a:lnTo>
                      <a:pt x="310" y="812"/>
                    </a:lnTo>
                    <a:lnTo>
                      <a:pt x="324" y="812"/>
                    </a:lnTo>
                    <a:lnTo>
                      <a:pt x="340" y="815"/>
                    </a:lnTo>
                    <a:lnTo>
                      <a:pt x="357" y="823"/>
                    </a:lnTo>
                    <a:lnTo>
                      <a:pt x="374" y="835"/>
                    </a:lnTo>
                    <a:lnTo>
                      <a:pt x="378" y="852"/>
                    </a:lnTo>
                    <a:lnTo>
                      <a:pt x="380" y="864"/>
                    </a:lnTo>
                    <a:lnTo>
                      <a:pt x="380" y="872"/>
                    </a:lnTo>
                    <a:lnTo>
                      <a:pt x="376" y="877"/>
                    </a:lnTo>
                    <a:lnTo>
                      <a:pt x="369" y="881"/>
                    </a:lnTo>
                    <a:lnTo>
                      <a:pt x="359" y="881"/>
                    </a:lnTo>
                    <a:lnTo>
                      <a:pt x="347" y="879"/>
                    </a:lnTo>
                    <a:lnTo>
                      <a:pt x="329" y="877"/>
                    </a:lnTo>
                    <a:lnTo>
                      <a:pt x="326" y="868"/>
                    </a:lnTo>
                    <a:lnTo>
                      <a:pt x="322" y="861"/>
                    </a:lnTo>
                  </a:path>
                </a:pathLst>
              </a:custGeom>
              <a:noFill/>
              <a:ln w="793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27" name="Freeform 90"/>
              <p:cNvSpPr>
                <a:spLocks/>
              </p:cNvSpPr>
              <p:nvPr/>
            </p:nvSpPr>
            <p:spPr bwMode="auto">
              <a:xfrm>
                <a:off x="4061" y="2124"/>
                <a:ext cx="58" cy="64"/>
              </a:xfrm>
              <a:custGeom>
                <a:avLst/>
                <a:gdLst>
                  <a:gd name="T0" fmla="*/ 58 w 58"/>
                  <a:gd name="T1" fmla="*/ 56 h 64"/>
                  <a:gd name="T2" fmla="*/ 21 w 58"/>
                  <a:gd name="T3" fmla="*/ 0 h 64"/>
                  <a:gd name="T4" fmla="*/ 0 w 58"/>
                  <a:gd name="T5" fmla="*/ 64 h 64"/>
                  <a:gd name="T6" fmla="*/ 58 w 58"/>
                  <a:gd name="T7" fmla="*/ 56 h 6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58"/>
                  <a:gd name="T13" fmla="*/ 0 h 64"/>
                  <a:gd name="T14" fmla="*/ 58 w 58"/>
                  <a:gd name="T15" fmla="*/ 64 h 6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58" h="64">
                    <a:moveTo>
                      <a:pt x="58" y="56"/>
                    </a:moveTo>
                    <a:lnTo>
                      <a:pt x="21" y="0"/>
                    </a:lnTo>
                    <a:lnTo>
                      <a:pt x="0" y="64"/>
                    </a:lnTo>
                    <a:lnTo>
                      <a:pt x="58" y="5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</p:grpSp>
        <p:grpSp>
          <p:nvGrpSpPr>
            <p:cNvPr id="80" name="Group 91"/>
            <p:cNvGrpSpPr>
              <a:grpSpLocks/>
            </p:cNvGrpSpPr>
            <p:nvPr/>
          </p:nvGrpSpPr>
          <p:grpSpPr bwMode="auto">
            <a:xfrm>
              <a:off x="4260" y="2319"/>
              <a:ext cx="714" cy="504"/>
              <a:chOff x="4260" y="1600"/>
              <a:chExt cx="714" cy="504"/>
            </a:xfrm>
          </p:grpSpPr>
          <p:sp>
            <p:nvSpPr>
              <p:cNvPr id="123" name="Freeform 92"/>
              <p:cNvSpPr>
                <a:spLocks/>
              </p:cNvSpPr>
              <p:nvPr/>
            </p:nvSpPr>
            <p:spPr bwMode="auto">
              <a:xfrm>
                <a:off x="4260" y="1600"/>
                <a:ext cx="714" cy="504"/>
              </a:xfrm>
              <a:custGeom>
                <a:avLst/>
                <a:gdLst>
                  <a:gd name="T0" fmla="*/ 61 w 714"/>
                  <a:gd name="T1" fmla="*/ 252 h 504"/>
                  <a:gd name="T2" fmla="*/ 109 w 714"/>
                  <a:gd name="T3" fmla="*/ 139 h 504"/>
                  <a:gd name="T4" fmla="*/ 163 w 714"/>
                  <a:gd name="T5" fmla="*/ 101 h 504"/>
                  <a:gd name="T6" fmla="*/ 184 w 714"/>
                  <a:gd name="T7" fmla="*/ 212 h 504"/>
                  <a:gd name="T8" fmla="*/ 170 w 714"/>
                  <a:gd name="T9" fmla="*/ 223 h 504"/>
                  <a:gd name="T10" fmla="*/ 177 w 714"/>
                  <a:gd name="T11" fmla="*/ 130 h 504"/>
                  <a:gd name="T12" fmla="*/ 245 w 714"/>
                  <a:gd name="T13" fmla="*/ 101 h 504"/>
                  <a:gd name="T14" fmla="*/ 486 w 714"/>
                  <a:gd name="T15" fmla="*/ 110 h 504"/>
                  <a:gd name="T16" fmla="*/ 580 w 714"/>
                  <a:gd name="T17" fmla="*/ 114 h 504"/>
                  <a:gd name="T18" fmla="*/ 663 w 714"/>
                  <a:gd name="T19" fmla="*/ 121 h 504"/>
                  <a:gd name="T20" fmla="*/ 648 w 714"/>
                  <a:gd name="T21" fmla="*/ 70 h 504"/>
                  <a:gd name="T22" fmla="*/ 710 w 714"/>
                  <a:gd name="T23" fmla="*/ 70 h 504"/>
                  <a:gd name="T24" fmla="*/ 655 w 714"/>
                  <a:gd name="T25" fmla="*/ 128 h 504"/>
                  <a:gd name="T26" fmla="*/ 592 w 714"/>
                  <a:gd name="T27" fmla="*/ 190 h 504"/>
                  <a:gd name="T28" fmla="*/ 628 w 714"/>
                  <a:gd name="T29" fmla="*/ 139 h 504"/>
                  <a:gd name="T30" fmla="*/ 543 w 714"/>
                  <a:gd name="T31" fmla="*/ 79 h 504"/>
                  <a:gd name="T32" fmla="*/ 489 w 714"/>
                  <a:gd name="T33" fmla="*/ 36 h 504"/>
                  <a:gd name="T34" fmla="*/ 569 w 714"/>
                  <a:gd name="T35" fmla="*/ 40 h 504"/>
                  <a:gd name="T36" fmla="*/ 588 w 714"/>
                  <a:gd name="T37" fmla="*/ 92 h 504"/>
                  <a:gd name="T38" fmla="*/ 466 w 714"/>
                  <a:gd name="T39" fmla="*/ 123 h 504"/>
                  <a:gd name="T40" fmla="*/ 423 w 714"/>
                  <a:gd name="T41" fmla="*/ 167 h 504"/>
                  <a:gd name="T42" fmla="*/ 458 w 714"/>
                  <a:gd name="T43" fmla="*/ 212 h 504"/>
                  <a:gd name="T44" fmla="*/ 498 w 714"/>
                  <a:gd name="T45" fmla="*/ 159 h 504"/>
                  <a:gd name="T46" fmla="*/ 456 w 714"/>
                  <a:gd name="T47" fmla="*/ 110 h 504"/>
                  <a:gd name="T48" fmla="*/ 374 w 714"/>
                  <a:gd name="T49" fmla="*/ 29 h 504"/>
                  <a:gd name="T50" fmla="*/ 419 w 714"/>
                  <a:gd name="T51" fmla="*/ 58 h 504"/>
                  <a:gd name="T52" fmla="*/ 405 w 714"/>
                  <a:gd name="T53" fmla="*/ 116 h 504"/>
                  <a:gd name="T54" fmla="*/ 297 w 714"/>
                  <a:gd name="T55" fmla="*/ 158 h 504"/>
                  <a:gd name="T56" fmla="*/ 280 w 714"/>
                  <a:gd name="T57" fmla="*/ 199 h 504"/>
                  <a:gd name="T58" fmla="*/ 367 w 714"/>
                  <a:gd name="T59" fmla="*/ 199 h 504"/>
                  <a:gd name="T60" fmla="*/ 371 w 714"/>
                  <a:gd name="T61" fmla="*/ 136 h 504"/>
                  <a:gd name="T62" fmla="*/ 240 w 714"/>
                  <a:gd name="T63" fmla="*/ 41 h 504"/>
                  <a:gd name="T64" fmla="*/ 275 w 714"/>
                  <a:gd name="T65" fmla="*/ 5 h 504"/>
                  <a:gd name="T66" fmla="*/ 315 w 714"/>
                  <a:gd name="T67" fmla="*/ 89 h 504"/>
                  <a:gd name="T68" fmla="*/ 233 w 714"/>
                  <a:gd name="T69" fmla="*/ 141 h 504"/>
                  <a:gd name="T70" fmla="*/ 243 w 714"/>
                  <a:gd name="T71" fmla="*/ 216 h 504"/>
                  <a:gd name="T72" fmla="*/ 299 w 714"/>
                  <a:gd name="T73" fmla="*/ 156 h 504"/>
                  <a:gd name="T74" fmla="*/ 243 w 714"/>
                  <a:gd name="T75" fmla="*/ 105 h 504"/>
                  <a:gd name="T76" fmla="*/ 181 w 714"/>
                  <a:gd name="T77" fmla="*/ 14 h 504"/>
                  <a:gd name="T78" fmla="*/ 92 w 714"/>
                  <a:gd name="T79" fmla="*/ 41 h 504"/>
                  <a:gd name="T80" fmla="*/ 149 w 714"/>
                  <a:gd name="T81" fmla="*/ 105 h 504"/>
                  <a:gd name="T82" fmla="*/ 226 w 714"/>
                  <a:gd name="T83" fmla="*/ 114 h 504"/>
                  <a:gd name="T84" fmla="*/ 146 w 714"/>
                  <a:gd name="T85" fmla="*/ 266 h 504"/>
                  <a:gd name="T86" fmla="*/ 189 w 714"/>
                  <a:gd name="T87" fmla="*/ 317 h 504"/>
                  <a:gd name="T88" fmla="*/ 223 w 714"/>
                  <a:gd name="T89" fmla="*/ 279 h 504"/>
                  <a:gd name="T90" fmla="*/ 165 w 714"/>
                  <a:gd name="T91" fmla="*/ 230 h 504"/>
                  <a:gd name="T92" fmla="*/ 226 w 714"/>
                  <a:gd name="T93" fmla="*/ 248 h 504"/>
                  <a:gd name="T94" fmla="*/ 360 w 714"/>
                  <a:gd name="T95" fmla="*/ 301 h 504"/>
                  <a:gd name="T96" fmla="*/ 311 w 714"/>
                  <a:gd name="T97" fmla="*/ 352 h 504"/>
                  <a:gd name="T98" fmla="*/ 271 w 714"/>
                  <a:gd name="T99" fmla="*/ 265 h 504"/>
                  <a:gd name="T100" fmla="*/ 275 w 714"/>
                  <a:gd name="T101" fmla="*/ 188 h 504"/>
                  <a:gd name="T102" fmla="*/ 263 w 714"/>
                  <a:gd name="T103" fmla="*/ 332 h 504"/>
                  <a:gd name="T104" fmla="*/ 235 w 714"/>
                  <a:gd name="T105" fmla="*/ 366 h 504"/>
                  <a:gd name="T106" fmla="*/ 207 w 714"/>
                  <a:gd name="T107" fmla="*/ 404 h 504"/>
                  <a:gd name="T108" fmla="*/ 160 w 714"/>
                  <a:gd name="T109" fmla="*/ 413 h 504"/>
                  <a:gd name="T110" fmla="*/ 158 w 714"/>
                  <a:gd name="T111" fmla="*/ 348 h 504"/>
                  <a:gd name="T112" fmla="*/ 252 w 714"/>
                  <a:gd name="T113" fmla="*/ 335 h 504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w 714"/>
                  <a:gd name="T172" fmla="*/ 0 h 504"/>
                  <a:gd name="T173" fmla="*/ 714 w 714"/>
                  <a:gd name="T174" fmla="*/ 504 h 504"/>
                </a:gdLst>
                <a:ahLst/>
                <a:cxnLst>
                  <a:cxn ang="T114">
                    <a:pos x="T0" y="T1"/>
                  </a:cxn>
                  <a:cxn ang="T115">
                    <a:pos x="T2" y="T3"/>
                  </a:cxn>
                  <a:cxn ang="T116">
                    <a:pos x="T4" y="T5"/>
                  </a:cxn>
                  <a:cxn ang="T117">
                    <a:pos x="T6" y="T7"/>
                  </a:cxn>
                  <a:cxn ang="T118">
                    <a:pos x="T8" y="T9"/>
                  </a:cxn>
                  <a:cxn ang="T119">
                    <a:pos x="T10" y="T11"/>
                  </a:cxn>
                  <a:cxn ang="T120">
                    <a:pos x="T12" y="T13"/>
                  </a:cxn>
                  <a:cxn ang="T121">
                    <a:pos x="T14" y="T15"/>
                  </a:cxn>
                  <a:cxn ang="T122">
                    <a:pos x="T16" y="T17"/>
                  </a:cxn>
                  <a:cxn ang="T123">
                    <a:pos x="T18" y="T19"/>
                  </a:cxn>
                  <a:cxn ang="T124">
                    <a:pos x="T20" y="T21"/>
                  </a:cxn>
                  <a:cxn ang="T125">
                    <a:pos x="T22" y="T23"/>
                  </a:cxn>
                  <a:cxn ang="T126">
                    <a:pos x="T24" y="T25"/>
                  </a:cxn>
                  <a:cxn ang="T127">
                    <a:pos x="T26" y="T27"/>
                  </a:cxn>
                  <a:cxn ang="T128">
                    <a:pos x="T28" y="T29"/>
                  </a:cxn>
                  <a:cxn ang="T129">
                    <a:pos x="T30" y="T31"/>
                  </a:cxn>
                  <a:cxn ang="T130">
                    <a:pos x="T32" y="T33"/>
                  </a:cxn>
                  <a:cxn ang="T131">
                    <a:pos x="T34" y="T35"/>
                  </a:cxn>
                  <a:cxn ang="T132">
                    <a:pos x="T36" y="T37"/>
                  </a:cxn>
                  <a:cxn ang="T133">
                    <a:pos x="T38" y="T39"/>
                  </a:cxn>
                  <a:cxn ang="T134">
                    <a:pos x="T40" y="T41"/>
                  </a:cxn>
                  <a:cxn ang="T135">
                    <a:pos x="T42" y="T43"/>
                  </a:cxn>
                  <a:cxn ang="T136">
                    <a:pos x="T44" y="T45"/>
                  </a:cxn>
                  <a:cxn ang="T137">
                    <a:pos x="T46" y="T47"/>
                  </a:cxn>
                  <a:cxn ang="T138">
                    <a:pos x="T48" y="T49"/>
                  </a:cxn>
                  <a:cxn ang="T139">
                    <a:pos x="T50" y="T51"/>
                  </a:cxn>
                  <a:cxn ang="T140">
                    <a:pos x="T52" y="T53"/>
                  </a:cxn>
                  <a:cxn ang="T141">
                    <a:pos x="T54" y="T55"/>
                  </a:cxn>
                  <a:cxn ang="T142">
                    <a:pos x="T56" y="T57"/>
                  </a:cxn>
                  <a:cxn ang="T143">
                    <a:pos x="T58" y="T59"/>
                  </a:cxn>
                  <a:cxn ang="T144">
                    <a:pos x="T60" y="T61"/>
                  </a:cxn>
                  <a:cxn ang="T145">
                    <a:pos x="T62" y="T63"/>
                  </a:cxn>
                  <a:cxn ang="T146">
                    <a:pos x="T64" y="T65"/>
                  </a:cxn>
                  <a:cxn ang="T147">
                    <a:pos x="T66" y="T67"/>
                  </a:cxn>
                  <a:cxn ang="T148">
                    <a:pos x="T68" y="T69"/>
                  </a:cxn>
                  <a:cxn ang="T149">
                    <a:pos x="T70" y="T71"/>
                  </a:cxn>
                  <a:cxn ang="T150">
                    <a:pos x="T72" y="T73"/>
                  </a:cxn>
                  <a:cxn ang="T151">
                    <a:pos x="T74" y="T75"/>
                  </a:cxn>
                  <a:cxn ang="T152">
                    <a:pos x="T76" y="T77"/>
                  </a:cxn>
                  <a:cxn ang="T153">
                    <a:pos x="T78" y="T79"/>
                  </a:cxn>
                  <a:cxn ang="T154">
                    <a:pos x="T80" y="T81"/>
                  </a:cxn>
                  <a:cxn ang="T155">
                    <a:pos x="T82" y="T83"/>
                  </a:cxn>
                  <a:cxn ang="T156">
                    <a:pos x="T84" y="T85"/>
                  </a:cxn>
                  <a:cxn ang="T157">
                    <a:pos x="T86" y="T87"/>
                  </a:cxn>
                  <a:cxn ang="T158">
                    <a:pos x="T88" y="T89"/>
                  </a:cxn>
                  <a:cxn ang="T159">
                    <a:pos x="T90" y="T91"/>
                  </a:cxn>
                  <a:cxn ang="T160">
                    <a:pos x="T92" y="T93"/>
                  </a:cxn>
                  <a:cxn ang="T161">
                    <a:pos x="T94" y="T95"/>
                  </a:cxn>
                  <a:cxn ang="T162">
                    <a:pos x="T96" y="T97"/>
                  </a:cxn>
                  <a:cxn ang="T163">
                    <a:pos x="T98" y="T99"/>
                  </a:cxn>
                  <a:cxn ang="T164">
                    <a:pos x="T100" y="T101"/>
                  </a:cxn>
                  <a:cxn ang="T165">
                    <a:pos x="T102" y="T103"/>
                  </a:cxn>
                  <a:cxn ang="T166">
                    <a:pos x="T104" y="T105"/>
                  </a:cxn>
                  <a:cxn ang="T167">
                    <a:pos x="T106" y="T107"/>
                  </a:cxn>
                  <a:cxn ang="T168">
                    <a:pos x="T108" y="T109"/>
                  </a:cxn>
                  <a:cxn ang="T169">
                    <a:pos x="T110" y="T111"/>
                  </a:cxn>
                  <a:cxn ang="T170">
                    <a:pos x="T112" y="T113"/>
                  </a:cxn>
                </a:cxnLst>
                <a:rect l="T171" t="T172" r="T173" b="T174"/>
                <a:pathLst>
                  <a:path w="714" h="504">
                    <a:moveTo>
                      <a:pt x="0" y="504"/>
                    </a:moveTo>
                    <a:lnTo>
                      <a:pt x="15" y="450"/>
                    </a:lnTo>
                    <a:lnTo>
                      <a:pt x="27" y="393"/>
                    </a:lnTo>
                    <a:lnTo>
                      <a:pt x="41" y="337"/>
                    </a:lnTo>
                    <a:lnTo>
                      <a:pt x="48" y="310"/>
                    </a:lnTo>
                    <a:lnTo>
                      <a:pt x="57" y="283"/>
                    </a:lnTo>
                    <a:lnTo>
                      <a:pt x="61" y="252"/>
                    </a:lnTo>
                    <a:lnTo>
                      <a:pt x="66" y="221"/>
                    </a:lnTo>
                    <a:lnTo>
                      <a:pt x="71" y="207"/>
                    </a:lnTo>
                    <a:lnTo>
                      <a:pt x="78" y="194"/>
                    </a:lnTo>
                    <a:lnTo>
                      <a:pt x="88" y="181"/>
                    </a:lnTo>
                    <a:lnTo>
                      <a:pt x="101" y="172"/>
                    </a:lnTo>
                    <a:lnTo>
                      <a:pt x="106" y="154"/>
                    </a:lnTo>
                    <a:lnTo>
                      <a:pt x="109" y="139"/>
                    </a:lnTo>
                    <a:lnTo>
                      <a:pt x="113" y="128"/>
                    </a:lnTo>
                    <a:lnTo>
                      <a:pt x="116" y="119"/>
                    </a:lnTo>
                    <a:lnTo>
                      <a:pt x="122" y="112"/>
                    </a:lnTo>
                    <a:lnTo>
                      <a:pt x="130" y="108"/>
                    </a:lnTo>
                    <a:lnTo>
                      <a:pt x="144" y="105"/>
                    </a:lnTo>
                    <a:lnTo>
                      <a:pt x="153" y="103"/>
                    </a:lnTo>
                    <a:lnTo>
                      <a:pt x="163" y="101"/>
                    </a:lnTo>
                    <a:lnTo>
                      <a:pt x="163" y="107"/>
                    </a:lnTo>
                    <a:lnTo>
                      <a:pt x="165" y="114"/>
                    </a:lnTo>
                    <a:lnTo>
                      <a:pt x="167" y="125"/>
                    </a:lnTo>
                    <a:lnTo>
                      <a:pt x="170" y="136"/>
                    </a:lnTo>
                    <a:lnTo>
                      <a:pt x="176" y="161"/>
                    </a:lnTo>
                    <a:lnTo>
                      <a:pt x="181" y="188"/>
                    </a:lnTo>
                    <a:lnTo>
                      <a:pt x="184" y="212"/>
                    </a:lnTo>
                    <a:lnTo>
                      <a:pt x="184" y="225"/>
                    </a:lnTo>
                    <a:lnTo>
                      <a:pt x="184" y="234"/>
                    </a:lnTo>
                    <a:lnTo>
                      <a:pt x="183" y="241"/>
                    </a:lnTo>
                    <a:lnTo>
                      <a:pt x="181" y="246"/>
                    </a:lnTo>
                    <a:lnTo>
                      <a:pt x="176" y="248"/>
                    </a:lnTo>
                    <a:lnTo>
                      <a:pt x="170" y="248"/>
                    </a:lnTo>
                    <a:lnTo>
                      <a:pt x="170" y="223"/>
                    </a:lnTo>
                    <a:lnTo>
                      <a:pt x="172" y="201"/>
                    </a:lnTo>
                    <a:lnTo>
                      <a:pt x="172" y="183"/>
                    </a:lnTo>
                    <a:lnTo>
                      <a:pt x="172" y="167"/>
                    </a:lnTo>
                    <a:lnTo>
                      <a:pt x="172" y="154"/>
                    </a:lnTo>
                    <a:lnTo>
                      <a:pt x="172" y="145"/>
                    </a:lnTo>
                    <a:lnTo>
                      <a:pt x="174" y="136"/>
                    </a:lnTo>
                    <a:lnTo>
                      <a:pt x="177" y="130"/>
                    </a:lnTo>
                    <a:lnTo>
                      <a:pt x="181" y="125"/>
                    </a:lnTo>
                    <a:lnTo>
                      <a:pt x="186" y="121"/>
                    </a:lnTo>
                    <a:lnTo>
                      <a:pt x="193" y="118"/>
                    </a:lnTo>
                    <a:lnTo>
                      <a:pt x="203" y="114"/>
                    </a:lnTo>
                    <a:lnTo>
                      <a:pt x="214" y="110"/>
                    </a:lnTo>
                    <a:lnTo>
                      <a:pt x="228" y="107"/>
                    </a:lnTo>
                    <a:lnTo>
                      <a:pt x="245" y="101"/>
                    </a:lnTo>
                    <a:lnTo>
                      <a:pt x="264" y="96"/>
                    </a:lnTo>
                    <a:lnTo>
                      <a:pt x="285" y="98"/>
                    </a:lnTo>
                    <a:lnTo>
                      <a:pt x="310" y="99"/>
                    </a:lnTo>
                    <a:lnTo>
                      <a:pt x="358" y="105"/>
                    </a:lnTo>
                    <a:lnTo>
                      <a:pt x="412" y="107"/>
                    </a:lnTo>
                    <a:lnTo>
                      <a:pt x="463" y="110"/>
                    </a:lnTo>
                    <a:lnTo>
                      <a:pt x="486" y="110"/>
                    </a:lnTo>
                    <a:lnTo>
                      <a:pt x="508" y="112"/>
                    </a:lnTo>
                    <a:lnTo>
                      <a:pt x="529" y="112"/>
                    </a:lnTo>
                    <a:lnTo>
                      <a:pt x="545" y="112"/>
                    </a:lnTo>
                    <a:lnTo>
                      <a:pt x="561" y="114"/>
                    </a:lnTo>
                    <a:lnTo>
                      <a:pt x="571" y="114"/>
                    </a:lnTo>
                    <a:lnTo>
                      <a:pt x="578" y="114"/>
                    </a:lnTo>
                    <a:lnTo>
                      <a:pt x="580" y="114"/>
                    </a:lnTo>
                    <a:lnTo>
                      <a:pt x="602" y="118"/>
                    </a:lnTo>
                    <a:lnTo>
                      <a:pt x="625" y="121"/>
                    </a:lnTo>
                    <a:lnTo>
                      <a:pt x="646" y="125"/>
                    </a:lnTo>
                    <a:lnTo>
                      <a:pt x="669" y="125"/>
                    </a:lnTo>
                    <a:lnTo>
                      <a:pt x="670" y="125"/>
                    </a:lnTo>
                    <a:lnTo>
                      <a:pt x="669" y="125"/>
                    </a:lnTo>
                    <a:lnTo>
                      <a:pt x="663" y="121"/>
                    </a:lnTo>
                    <a:lnTo>
                      <a:pt x="656" y="118"/>
                    </a:lnTo>
                    <a:lnTo>
                      <a:pt x="649" y="114"/>
                    </a:lnTo>
                    <a:lnTo>
                      <a:pt x="646" y="110"/>
                    </a:lnTo>
                    <a:lnTo>
                      <a:pt x="644" y="105"/>
                    </a:lnTo>
                    <a:lnTo>
                      <a:pt x="642" y="96"/>
                    </a:lnTo>
                    <a:lnTo>
                      <a:pt x="646" y="81"/>
                    </a:lnTo>
                    <a:lnTo>
                      <a:pt x="648" y="70"/>
                    </a:lnTo>
                    <a:lnTo>
                      <a:pt x="653" y="61"/>
                    </a:lnTo>
                    <a:lnTo>
                      <a:pt x="658" y="58"/>
                    </a:lnTo>
                    <a:lnTo>
                      <a:pt x="667" y="54"/>
                    </a:lnTo>
                    <a:lnTo>
                      <a:pt x="677" y="54"/>
                    </a:lnTo>
                    <a:lnTo>
                      <a:pt x="689" y="54"/>
                    </a:lnTo>
                    <a:lnTo>
                      <a:pt x="707" y="56"/>
                    </a:lnTo>
                    <a:lnTo>
                      <a:pt x="710" y="70"/>
                    </a:lnTo>
                    <a:lnTo>
                      <a:pt x="712" y="83"/>
                    </a:lnTo>
                    <a:lnTo>
                      <a:pt x="714" y="92"/>
                    </a:lnTo>
                    <a:lnTo>
                      <a:pt x="712" y="101"/>
                    </a:lnTo>
                    <a:lnTo>
                      <a:pt x="705" y="114"/>
                    </a:lnTo>
                    <a:lnTo>
                      <a:pt x="693" y="121"/>
                    </a:lnTo>
                    <a:lnTo>
                      <a:pt x="675" y="127"/>
                    </a:lnTo>
                    <a:lnTo>
                      <a:pt x="655" y="128"/>
                    </a:lnTo>
                    <a:lnTo>
                      <a:pt x="628" y="128"/>
                    </a:lnTo>
                    <a:lnTo>
                      <a:pt x="599" y="130"/>
                    </a:lnTo>
                    <a:lnTo>
                      <a:pt x="588" y="147"/>
                    </a:lnTo>
                    <a:lnTo>
                      <a:pt x="583" y="161"/>
                    </a:lnTo>
                    <a:lnTo>
                      <a:pt x="581" y="174"/>
                    </a:lnTo>
                    <a:lnTo>
                      <a:pt x="585" y="183"/>
                    </a:lnTo>
                    <a:lnTo>
                      <a:pt x="592" y="190"/>
                    </a:lnTo>
                    <a:lnTo>
                      <a:pt x="602" y="194"/>
                    </a:lnTo>
                    <a:lnTo>
                      <a:pt x="618" y="196"/>
                    </a:lnTo>
                    <a:lnTo>
                      <a:pt x="637" y="196"/>
                    </a:lnTo>
                    <a:lnTo>
                      <a:pt x="642" y="176"/>
                    </a:lnTo>
                    <a:lnTo>
                      <a:pt x="642" y="161"/>
                    </a:lnTo>
                    <a:lnTo>
                      <a:pt x="637" y="148"/>
                    </a:lnTo>
                    <a:lnTo>
                      <a:pt x="628" y="139"/>
                    </a:lnTo>
                    <a:lnTo>
                      <a:pt x="618" y="130"/>
                    </a:lnTo>
                    <a:lnTo>
                      <a:pt x="604" y="123"/>
                    </a:lnTo>
                    <a:lnTo>
                      <a:pt x="590" y="116"/>
                    </a:lnTo>
                    <a:lnTo>
                      <a:pt x="573" y="108"/>
                    </a:lnTo>
                    <a:lnTo>
                      <a:pt x="566" y="99"/>
                    </a:lnTo>
                    <a:lnTo>
                      <a:pt x="559" y="90"/>
                    </a:lnTo>
                    <a:lnTo>
                      <a:pt x="543" y="79"/>
                    </a:lnTo>
                    <a:lnTo>
                      <a:pt x="524" y="72"/>
                    </a:lnTo>
                    <a:lnTo>
                      <a:pt x="512" y="69"/>
                    </a:lnTo>
                    <a:lnTo>
                      <a:pt x="498" y="67"/>
                    </a:lnTo>
                    <a:lnTo>
                      <a:pt x="493" y="56"/>
                    </a:lnTo>
                    <a:lnTo>
                      <a:pt x="489" y="49"/>
                    </a:lnTo>
                    <a:lnTo>
                      <a:pt x="487" y="41"/>
                    </a:lnTo>
                    <a:lnTo>
                      <a:pt x="489" y="36"/>
                    </a:lnTo>
                    <a:lnTo>
                      <a:pt x="493" y="30"/>
                    </a:lnTo>
                    <a:lnTo>
                      <a:pt x="498" y="27"/>
                    </a:lnTo>
                    <a:lnTo>
                      <a:pt x="507" y="23"/>
                    </a:lnTo>
                    <a:lnTo>
                      <a:pt x="517" y="20"/>
                    </a:lnTo>
                    <a:lnTo>
                      <a:pt x="533" y="23"/>
                    </a:lnTo>
                    <a:lnTo>
                      <a:pt x="552" y="30"/>
                    </a:lnTo>
                    <a:lnTo>
                      <a:pt x="569" y="40"/>
                    </a:lnTo>
                    <a:lnTo>
                      <a:pt x="585" y="50"/>
                    </a:lnTo>
                    <a:lnTo>
                      <a:pt x="590" y="58"/>
                    </a:lnTo>
                    <a:lnTo>
                      <a:pt x="595" y="63"/>
                    </a:lnTo>
                    <a:lnTo>
                      <a:pt x="597" y="70"/>
                    </a:lnTo>
                    <a:lnTo>
                      <a:pt x="597" y="78"/>
                    </a:lnTo>
                    <a:lnTo>
                      <a:pt x="594" y="85"/>
                    </a:lnTo>
                    <a:lnTo>
                      <a:pt x="588" y="92"/>
                    </a:lnTo>
                    <a:lnTo>
                      <a:pt x="580" y="101"/>
                    </a:lnTo>
                    <a:lnTo>
                      <a:pt x="567" y="108"/>
                    </a:lnTo>
                    <a:lnTo>
                      <a:pt x="547" y="114"/>
                    </a:lnTo>
                    <a:lnTo>
                      <a:pt x="526" y="116"/>
                    </a:lnTo>
                    <a:lnTo>
                      <a:pt x="501" y="118"/>
                    </a:lnTo>
                    <a:lnTo>
                      <a:pt x="479" y="119"/>
                    </a:lnTo>
                    <a:lnTo>
                      <a:pt x="466" y="123"/>
                    </a:lnTo>
                    <a:lnTo>
                      <a:pt x="456" y="127"/>
                    </a:lnTo>
                    <a:lnTo>
                      <a:pt x="447" y="130"/>
                    </a:lnTo>
                    <a:lnTo>
                      <a:pt x="440" y="134"/>
                    </a:lnTo>
                    <a:lnTo>
                      <a:pt x="435" y="139"/>
                    </a:lnTo>
                    <a:lnTo>
                      <a:pt x="432" y="145"/>
                    </a:lnTo>
                    <a:lnTo>
                      <a:pt x="428" y="154"/>
                    </a:lnTo>
                    <a:lnTo>
                      <a:pt x="423" y="167"/>
                    </a:lnTo>
                    <a:lnTo>
                      <a:pt x="425" y="176"/>
                    </a:lnTo>
                    <a:lnTo>
                      <a:pt x="426" y="188"/>
                    </a:lnTo>
                    <a:lnTo>
                      <a:pt x="428" y="197"/>
                    </a:lnTo>
                    <a:lnTo>
                      <a:pt x="433" y="207"/>
                    </a:lnTo>
                    <a:lnTo>
                      <a:pt x="440" y="212"/>
                    </a:lnTo>
                    <a:lnTo>
                      <a:pt x="451" y="214"/>
                    </a:lnTo>
                    <a:lnTo>
                      <a:pt x="458" y="212"/>
                    </a:lnTo>
                    <a:lnTo>
                      <a:pt x="465" y="208"/>
                    </a:lnTo>
                    <a:lnTo>
                      <a:pt x="475" y="203"/>
                    </a:lnTo>
                    <a:lnTo>
                      <a:pt x="486" y="196"/>
                    </a:lnTo>
                    <a:lnTo>
                      <a:pt x="489" y="190"/>
                    </a:lnTo>
                    <a:lnTo>
                      <a:pt x="493" y="183"/>
                    </a:lnTo>
                    <a:lnTo>
                      <a:pt x="496" y="167"/>
                    </a:lnTo>
                    <a:lnTo>
                      <a:pt x="498" y="159"/>
                    </a:lnTo>
                    <a:lnTo>
                      <a:pt x="498" y="154"/>
                    </a:lnTo>
                    <a:lnTo>
                      <a:pt x="498" y="150"/>
                    </a:lnTo>
                    <a:lnTo>
                      <a:pt x="498" y="148"/>
                    </a:lnTo>
                    <a:lnTo>
                      <a:pt x="491" y="134"/>
                    </a:lnTo>
                    <a:lnTo>
                      <a:pt x="482" y="123"/>
                    </a:lnTo>
                    <a:lnTo>
                      <a:pt x="470" y="116"/>
                    </a:lnTo>
                    <a:lnTo>
                      <a:pt x="456" y="110"/>
                    </a:lnTo>
                    <a:lnTo>
                      <a:pt x="425" y="101"/>
                    </a:lnTo>
                    <a:lnTo>
                      <a:pt x="407" y="94"/>
                    </a:lnTo>
                    <a:lnTo>
                      <a:pt x="390" y="85"/>
                    </a:lnTo>
                    <a:lnTo>
                      <a:pt x="385" y="74"/>
                    </a:lnTo>
                    <a:lnTo>
                      <a:pt x="379" y="63"/>
                    </a:lnTo>
                    <a:lnTo>
                      <a:pt x="376" y="47"/>
                    </a:lnTo>
                    <a:lnTo>
                      <a:pt x="374" y="29"/>
                    </a:lnTo>
                    <a:lnTo>
                      <a:pt x="376" y="18"/>
                    </a:lnTo>
                    <a:lnTo>
                      <a:pt x="378" y="3"/>
                    </a:lnTo>
                    <a:lnTo>
                      <a:pt x="386" y="9"/>
                    </a:lnTo>
                    <a:lnTo>
                      <a:pt x="395" y="18"/>
                    </a:lnTo>
                    <a:lnTo>
                      <a:pt x="411" y="40"/>
                    </a:lnTo>
                    <a:lnTo>
                      <a:pt x="416" y="50"/>
                    </a:lnTo>
                    <a:lnTo>
                      <a:pt x="419" y="58"/>
                    </a:lnTo>
                    <a:lnTo>
                      <a:pt x="423" y="65"/>
                    </a:lnTo>
                    <a:lnTo>
                      <a:pt x="423" y="67"/>
                    </a:lnTo>
                    <a:lnTo>
                      <a:pt x="421" y="79"/>
                    </a:lnTo>
                    <a:lnTo>
                      <a:pt x="419" y="90"/>
                    </a:lnTo>
                    <a:lnTo>
                      <a:pt x="418" y="99"/>
                    </a:lnTo>
                    <a:lnTo>
                      <a:pt x="414" y="107"/>
                    </a:lnTo>
                    <a:lnTo>
                      <a:pt x="405" y="116"/>
                    </a:lnTo>
                    <a:lnTo>
                      <a:pt x="395" y="121"/>
                    </a:lnTo>
                    <a:lnTo>
                      <a:pt x="381" y="125"/>
                    </a:lnTo>
                    <a:lnTo>
                      <a:pt x="365" y="127"/>
                    </a:lnTo>
                    <a:lnTo>
                      <a:pt x="346" y="130"/>
                    </a:lnTo>
                    <a:lnTo>
                      <a:pt x="322" y="138"/>
                    </a:lnTo>
                    <a:lnTo>
                      <a:pt x="308" y="150"/>
                    </a:lnTo>
                    <a:lnTo>
                      <a:pt x="297" y="158"/>
                    </a:lnTo>
                    <a:lnTo>
                      <a:pt x="291" y="163"/>
                    </a:lnTo>
                    <a:lnTo>
                      <a:pt x="287" y="165"/>
                    </a:lnTo>
                    <a:lnTo>
                      <a:pt x="285" y="168"/>
                    </a:lnTo>
                    <a:lnTo>
                      <a:pt x="284" y="172"/>
                    </a:lnTo>
                    <a:lnTo>
                      <a:pt x="280" y="179"/>
                    </a:lnTo>
                    <a:lnTo>
                      <a:pt x="277" y="190"/>
                    </a:lnTo>
                    <a:lnTo>
                      <a:pt x="280" y="199"/>
                    </a:lnTo>
                    <a:lnTo>
                      <a:pt x="285" y="208"/>
                    </a:lnTo>
                    <a:lnTo>
                      <a:pt x="292" y="214"/>
                    </a:lnTo>
                    <a:lnTo>
                      <a:pt x="299" y="217"/>
                    </a:lnTo>
                    <a:lnTo>
                      <a:pt x="315" y="219"/>
                    </a:lnTo>
                    <a:lnTo>
                      <a:pt x="332" y="217"/>
                    </a:lnTo>
                    <a:lnTo>
                      <a:pt x="350" y="210"/>
                    </a:lnTo>
                    <a:lnTo>
                      <a:pt x="367" y="199"/>
                    </a:lnTo>
                    <a:lnTo>
                      <a:pt x="383" y="188"/>
                    </a:lnTo>
                    <a:lnTo>
                      <a:pt x="397" y="177"/>
                    </a:lnTo>
                    <a:lnTo>
                      <a:pt x="397" y="170"/>
                    </a:lnTo>
                    <a:lnTo>
                      <a:pt x="395" y="161"/>
                    </a:lnTo>
                    <a:lnTo>
                      <a:pt x="388" y="154"/>
                    </a:lnTo>
                    <a:lnTo>
                      <a:pt x="381" y="145"/>
                    </a:lnTo>
                    <a:lnTo>
                      <a:pt x="371" y="136"/>
                    </a:lnTo>
                    <a:lnTo>
                      <a:pt x="358" y="127"/>
                    </a:lnTo>
                    <a:lnTo>
                      <a:pt x="331" y="108"/>
                    </a:lnTo>
                    <a:lnTo>
                      <a:pt x="303" y="89"/>
                    </a:lnTo>
                    <a:lnTo>
                      <a:pt x="273" y="69"/>
                    </a:lnTo>
                    <a:lnTo>
                      <a:pt x="261" y="59"/>
                    </a:lnTo>
                    <a:lnTo>
                      <a:pt x="250" y="50"/>
                    </a:lnTo>
                    <a:lnTo>
                      <a:pt x="240" y="41"/>
                    </a:lnTo>
                    <a:lnTo>
                      <a:pt x="233" y="32"/>
                    </a:lnTo>
                    <a:lnTo>
                      <a:pt x="238" y="16"/>
                    </a:lnTo>
                    <a:lnTo>
                      <a:pt x="243" y="5"/>
                    </a:lnTo>
                    <a:lnTo>
                      <a:pt x="249" y="1"/>
                    </a:lnTo>
                    <a:lnTo>
                      <a:pt x="256" y="0"/>
                    </a:lnTo>
                    <a:lnTo>
                      <a:pt x="264" y="1"/>
                    </a:lnTo>
                    <a:lnTo>
                      <a:pt x="275" y="5"/>
                    </a:lnTo>
                    <a:lnTo>
                      <a:pt x="287" y="10"/>
                    </a:lnTo>
                    <a:lnTo>
                      <a:pt x="303" y="14"/>
                    </a:lnTo>
                    <a:lnTo>
                      <a:pt x="313" y="32"/>
                    </a:lnTo>
                    <a:lnTo>
                      <a:pt x="318" y="49"/>
                    </a:lnTo>
                    <a:lnTo>
                      <a:pt x="322" y="63"/>
                    </a:lnTo>
                    <a:lnTo>
                      <a:pt x="320" y="78"/>
                    </a:lnTo>
                    <a:lnTo>
                      <a:pt x="315" y="89"/>
                    </a:lnTo>
                    <a:lnTo>
                      <a:pt x="304" y="99"/>
                    </a:lnTo>
                    <a:lnTo>
                      <a:pt x="291" y="108"/>
                    </a:lnTo>
                    <a:lnTo>
                      <a:pt x="271" y="114"/>
                    </a:lnTo>
                    <a:lnTo>
                      <a:pt x="257" y="123"/>
                    </a:lnTo>
                    <a:lnTo>
                      <a:pt x="247" y="130"/>
                    </a:lnTo>
                    <a:lnTo>
                      <a:pt x="238" y="136"/>
                    </a:lnTo>
                    <a:lnTo>
                      <a:pt x="233" y="141"/>
                    </a:lnTo>
                    <a:lnTo>
                      <a:pt x="230" y="148"/>
                    </a:lnTo>
                    <a:lnTo>
                      <a:pt x="228" y="156"/>
                    </a:lnTo>
                    <a:lnTo>
                      <a:pt x="224" y="165"/>
                    </a:lnTo>
                    <a:lnTo>
                      <a:pt x="221" y="177"/>
                    </a:lnTo>
                    <a:lnTo>
                      <a:pt x="226" y="196"/>
                    </a:lnTo>
                    <a:lnTo>
                      <a:pt x="235" y="208"/>
                    </a:lnTo>
                    <a:lnTo>
                      <a:pt x="243" y="216"/>
                    </a:lnTo>
                    <a:lnTo>
                      <a:pt x="254" y="217"/>
                    </a:lnTo>
                    <a:lnTo>
                      <a:pt x="266" y="216"/>
                    </a:lnTo>
                    <a:lnTo>
                      <a:pt x="278" y="208"/>
                    </a:lnTo>
                    <a:lnTo>
                      <a:pt x="291" y="197"/>
                    </a:lnTo>
                    <a:lnTo>
                      <a:pt x="303" y="183"/>
                    </a:lnTo>
                    <a:lnTo>
                      <a:pt x="301" y="168"/>
                    </a:lnTo>
                    <a:lnTo>
                      <a:pt x="299" y="156"/>
                    </a:lnTo>
                    <a:lnTo>
                      <a:pt x="297" y="147"/>
                    </a:lnTo>
                    <a:lnTo>
                      <a:pt x="294" y="138"/>
                    </a:lnTo>
                    <a:lnTo>
                      <a:pt x="291" y="132"/>
                    </a:lnTo>
                    <a:lnTo>
                      <a:pt x="284" y="128"/>
                    </a:lnTo>
                    <a:lnTo>
                      <a:pt x="271" y="123"/>
                    </a:lnTo>
                    <a:lnTo>
                      <a:pt x="257" y="119"/>
                    </a:lnTo>
                    <a:lnTo>
                      <a:pt x="243" y="105"/>
                    </a:lnTo>
                    <a:lnTo>
                      <a:pt x="235" y="89"/>
                    </a:lnTo>
                    <a:lnTo>
                      <a:pt x="228" y="74"/>
                    </a:lnTo>
                    <a:lnTo>
                      <a:pt x="221" y="59"/>
                    </a:lnTo>
                    <a:lnTo>
                      <a:pt x="214" y="47"/>
                    </a:lnTo>
                    <a:lnTo>
                      <a:pt x="205" y="32"/>
                    </a:lnTo>
                    <a:lnTo>
                      <a:pt x="189" y="20"/>
                    </a:lnTo>
                    <a:lnTo>
                      <a:pt x="181" y="14"/>
                    </a:lnTo>
                    <a:lnTo>
                      <a:pt x="170" y="9"/>
                    </a:lnTo>
                    <a:lnTo>
                      <a:pt x="151" y="10"/>
                    </a:lnTo>
                    <a:lnTo>
                      <a:pt x="134" y="12"/>
                    </a:lnTo>
                    <a:lnTo>
                      <a:pt x="118" y="16"/>
                    </a:lnTo>
                    <a:lnTo>
                      <a:pt x="104" y="21"/>
                    </a:lnTo>
                    <a:lnTo>
                      <a:pt x="95" y="30"/>
                    </a:lnTo>
                    <a:lnTo>
                      <a:pt x="92" y="41"/>
                    </a:lnTo>
                    <a:lnTo>
                      <a:pt x="92" y="58"/>
                    </a:lnTo>
                    <a:lnTo>
                      <a:pt x="95" y="69"/>
                    </a:lnTo>
                    <a:lnTo>
                      <a:pt x="101" y="79"/>
                    </a:lnTo>
                    <a:lnTo>
                      <a:pt x="106" y="85"/>
                    </a:lnTo>
                    <a:lnTo>
                      <a:pt x="111" y="90"/>
                    </a:lnTo>
                    <a:lnTo>
                      <a:pt x="129" y="99"/>
                    </a:lnTo>
                    <a:lnTo>
                      <a:pt x="149" y="105"/>
                    </a:lnTo>
                    <a:lnTo>
                      <a:pt x="170" y="110"/>
                    </a:lnTo>
                    <a:lnTo>
                      <a:pt x="191" y="112"/>
                    </a:lnTo>
                    <a:lnTo>
                      <a:pt x="209" y="114"/>
                    </a:lnTo>
                    <a:lnTo>
                      <a:pt x="216" y="114"/>
                    </a:lnTo>
                    <a:lnTo>
                      <a:pt x="221" y="114"/>
                    </a:lnTo>
                    <a:lnTo>
                      <a:pt x="224" y="114"/>
                    </a:lnTo>
                    <a:lnTo>
                      <a:pt x="226" y="114"/>
                    </a:lnTo>
                    <a:lnTo>
                      <a:pt x="207" y="128"/>
                    </a:lnTo>
                    <a:lnTo>
                      <a:pt x="193" y="143"/>
                    </a:lnTo>
                    <a:lnTo>
                      <a:pt x="181" y="159"/>
                    </a:lnTo>
                    <a:lnTo>
                      <a:pt x="172" y="177"/>
                    </a:lnTo>
                    <a:lnTo>
                      <a:pt x="158" y="214"/>
                    </a:lnTo>
                    <a:lnTo>
                      <a:pt x="144" y="254"/>
                    </a:lnTo>
                    <a:lnTo>
                      <a:pt x="146" y="266"/>
                    </a:lnTo>
                    <a:lnTo>
                      <a:pt x="149" y="279"/>
                    </a:lnTo>
                    <a:lnTo>
                      <a:pt x="151" y="286"/>
                    </a:lnTo>
                    <a:lnTo>
                      <a:pt x="155" y="294"/>
                    </a:lnTo>
                    <a:lnTo>
                      <a:pt x="160" y="301"/>
                    </a:lnTo>
                    <a:lnTo>
                      <a:pt x="167" y="306"/>
                    </a:lnTo>
                    <a:lnTo>
                      <a:pt x="177" y="312"/>
                    </a:lnTo>
                    <a:lnTo>
                      <a:pt x="189" y="317"/>
                    </a:lnTo>
                    <a:lnTo>
                      <a:pt x="207" y="315"/>
                    </a:lnTo>
                    <a:lnTo>
                      <a:pt x="219" y="315"/>
                    </a:lnTo>
                    <a:lnTo>
                      <a:pt x="226" y="314"/>
                    </a:lnTo>
                    <a:lnTo>
                      <a:pt x="231" y="310"/>
                    </a:lnTo>
                    <a:lnTo>
                      <a:pt x="231" y="305"/>
                    </a:lnTo>
                    <a:lnTo>
                      <a:pt x="228" y="294"/>
                    </a:lnTo>
                    <a:lnTo>
                      <a:pt x="223" y="279"/>
                    </a:lnTo>
                    <a:lnTo>
                      <a:pt x="214" y="259"/>
                    </a:lnTo>
                    <a:lnTo>
                      <a:pt x="210" y="252"/>
                    </a:lnTo>
                    <a:lnTo>
                      <a:pt x="203" y="246"/>
                    </a:lnTo>
                    <a:lnTo>
                      <a:pt x="186" y="237"/>
                    </a:lnTo>
                    <a:lnTo>
                      <a:pt x="177" y="234"/>
                    </a:lnTo>
                    <a:lnTo>
                      <a:pt x="170" y="232"/>
                    </a:lnTo>
                    <a:lnTo>
                      <a:pt x="165" y="230"/>
                    </a:lnTo>
                    <a:lnTo>
                      <a:pt x="163" y="230"/>
                    </a:lnTo>
                    <a:lnTo>
                      <a:pt x="165" y="230"/>
                    </a:lnTo>
                    <a:lnTo>
                      <a:pt x="167" y="232"/>
                    </a:lnTo>
                    <a:lnTo>
                      <a:pt x="177" y="234"/>
                    </a:lnTo>
                    <a:lnTo>
                      <a:pt x="191" y="237"/>
                    </a:lnTo>
                    <a:lnTo>
                      <a:pt x="202" y="241"/>
                    </a:lnTo>
                    <a:lnTo>
                      <a:pt x="226" y="248"/>
                    </a:lnTo>
                    <a:lnTo>
                      <a:pt x="250" y="252"/>
                    </a:lnTo>
                    <a:lnTo>
                      <a:pt x="275" y="254"/>
                    </a:lnTo>
                    <a:lnTo>
                      <a:pt x="303" y="254"/>
                    </a:lnTo>
                    <a:lnTo>
                      <a:pt x="324" y="266"/>
                    </a:lnTo>
                    <a:lnTo>
                      <a:pt x="341" y="277"/>
                    </a:lnTo>
                    <a:lnTo>
                      <a:pt x="355" y="290"/>
                    </a:lnTo>
                    <a:lnTo>
                      <a:pt x="360" y="301"/>
                    </a:lnTo>
                    <a:lnTo>
                      <a:pt x="365" y="312"/>
                    </a:lnTo>
                    <a:lnTo>
                      <a:pt x="362" y="330"/>
                    </a:lnTo>
                    <a:lnTo>
                      <a:pt x="355" y="344"/>
                    </a:lnTo>
                    <a:lnTo>
                      <a:pt x="348" y="352"/>
                    </a:lnTo>
                    <a:lnTo>
                      <a:pt x="338" y="357"/>
                    </a:lnTo>
                    <a:lnTo>
                      <a:pt x="325" y="355"/>
                    </a:lnTo>
                    <a:lnTo>
                      <a:pt x="311" y="352"/>
                    </a:lnTo>
                    <a:lnTo>
                      <a:pt x="294" y="344"/>
                    </a:lnTo>
                    <a:lnTo>
                      <a:pt x="277" y="335"/>
                    </a:lnTo>
                    <a:lnTo>
                      <a:pt x="277" y="330"/>
                    </a:lnTo>
                    <a:lnTo>
                      <a:pt x="275" y="321"/>
                    </a:lnTo>
                    <a:lnTo>
                      <a:pt x="275" y="310"/>
                    </a:lnTo>
                    <a:lnTo>
                      <a:pt x="273" y="295"/>
                    </a:lnTo>
                    <a:lnTo>
                      <a:pt x="271" y="265"/>
                    </a:lnTo>
                    <a:lnTo>
                      <a:pt x="268" y="234"/>
                    </a:lnTo>
                    <a:lnTo>
                      <a:pt x="268" y="219"/>
                    </a:lnTo>
                    <a:lnTo>
                      <a:pt x="268" y="207"/>
                    </a:lnTo>
                    <a:lnTo>
                      <a:pt x="268" y="197"/>
                    </a:lnTo>
                    <a:lnTo>
                      <a:pt x="270" y="190"/>
                    </a:lnTo>
                    <a:lnTo>
                      <a:pt x="271" y="187"/>
                    </a:lnTo>
                    <a:lnTo>
                      <a:pt x="275" y="188"/>
                    </a:lnTo>
                    <a:lnTo>
                      <a:pt x="278" y="194"/>
                    </a:lnTo>
                    <a:lnTo>
                      <a:pt x="284" y="207"/>
                    </a:lnTo>
                    <a:lnTo>
                      <a:pt x="280" y="245"/>
                    </a:lnTo>
                    <a:lnTo>
                      <a:pt x="277" y="281"/>
                    </a:lnTo>
                    <a:lnTo>
                      <a:pt x="275" y="299"/>
                    </a:lnTo>
                    <a:lnTo>
                      <a:pt x="270" y="315"/>
                    </a:lnTo>
                    <a:lnTo>
                      <a:pt x="263" y="332"/>
                    </a:lnTo>
                    <a:lnTo>
                      <a:pt x="252" y="346"/>
                    </a:lnTo>
                    <a:lnTo>
                      <a:pt x="245" y="355"/>
                    </a:lnTo>
                    <a:lnTo>
                      <a:pt x="240" y="363"/>
                    </a:lnTo>
                    <a:lnTo>
                      <a:pt x="237" y="366"/>
                    </a:lnTo>
                    <a:lnTo>
                      <a:pt x="235" y="368"/>
                    </a:lnTo>
                    <a:lnTo>
                      <a:pt x="233" y="368"/>
                    </a:lnTo>
                    <a:lnTo>
                      <a:pt x="235" y="366"/>
                    </a:lnTo>
                    <a:lnTo>
                      <a:pt x="233" y="366"/>
                    </a:lnTo>
                    <a:lnTo>
                      <a:pt x="231" y="370"/>
                    </a:lnTo>
                    <a:lnTo>
                      <a:pt x="228" y="374"/>
                    </a:lnTo>
                    <a:lnTo>
                      <a:pt x="224" y="381"/>
                    </a:lnTo>
                    <a:lnTo>
                      <a:pt x="216" y="392"/>
                    </a:lnTo>
                    <a:lnTo>
                      <a:pt x="207" y="404"/>
                    </a:lnTo>
                    <a:lnTo>
                      <a:pt x="203" y="408"/>
                    </a:lnTo>
                    <a:lnTo>
                      <a:pt x="198" y="412"/>
                    </a:lnTo>
                    <a:lnTo>
                      <a:pt x="186" y="415"/>
                    </a:lnTo>
                    <a:lnTo>
                      <a:pt x="176" y="417"/>
                    </a:lnTo>
                    <a:lnTo>
                      <a:pt x="172" y="417"/>
                    </a:lnTo>
                    <a:lnTo>
                      <a:pt x="170" y="417"/>
                    </a:lnTo>
                    <a:lnTo>
                      <a:pt x="160" y="413"/>
                    </a:lnTo>
                    <a:lnTo>
                      <a:pt x="151" y="412"/>
                    </a:lnTo>
                    <a:lnTo>
                      <a:pt x="137" y="403"/>
                    </a:lnTo>
                    <a:lnTo>
                      <a:pt x="132" y="392"/>
                    </a:lnTo>
                    <a:lnTo>
                      <a:pt x="130" y="379"/>
                    </a:lnTo>
                    <a:lnTo>
                      <a:pt x="135" y="368"/>
                    </a:lnTo>
                    <a:lnTo>
                      <a:pt x="144" y="357"/>
                    </a:lnTo>
                    <a:lnTo>
                      <a:pt x="158" y="348"/>
                    </a:lnTo>
                    <a:lnTo>
                      <a:pt x="176" y="341"/>
                    </a:lnTo>
                    <a:lnTo>
                      <a:pt x="189" y="339"/>
                    </a:lnTo>
                    <a:lnTo>
                      <a:pt x="200" y="337"/>
                    </a:lnTo>
                    <a:lnTo>
                      <a:pt x="217" y="335"/>
                    </a:lnTo>
                    <a:lnTo>
                      <a:pt x="233" y="335"/>
                    </a:lnTo>
                    <a:lnTo>
                      <a:pt x="242" y="335"/>
                    </a:lnTo>
                    <a:lnTo>
                      <a:pt x="252" y="335"/>
                    </a:lnTo>
                    <a:lnTo>
                      <a:pt x="0" y="504"/>
                    </a:lnTo>
                    <a:close/>
                  </a:path>
                </a:pathLst>
              </a:custGeom>
              <a:solidFill>
                <a:srgbClr val="33996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24" name="Freeform 93"/>
              <p:cNvSpPr>
                <a:spLocks/>
              </p:cNvSpPr>
              <p:nvPr/>
            </p:nvSpPr>
            <p:spPr bwMode="auto">
              <a:xfrm>
                <a:off x="4260" y="1600"/>
                <a:ext cx="714" cy="504"/>
              </a:xfrm>
              <a:custGeom>
                <a:avLst/>
                <a:gdLst>
                  <a:gd name="T0" fmla="*/ 61 w 714"/>
                  <a:gd name="T1" fmla="*/ 252 h 504"/>
                  <a:gd name="T2" fmla="*/ 109 w 714"/>
                  <a:gd name="T3" fmla="*/ 139 h 504"/>
                  <a:gd name="T4" fmla="*/ 163 w 714"/>
                  <a:gd name="T5" fmla="*/ 101 h 504"/>
                  <a:gd name="T6" fmla="*/ 184 w 714"/>
                  <a:gd name="T7" fmla="*/ 212 h 504"/>
                  <a:gd name="T8" fmla="*/ 170 w 714"/>
                  <a:gd name="T9" fmla="*/ 223 h 504"/>
                  <a:gd name="T10" fmla="*/ 177 w 714"/>
                  <a:gd name="T11" fmla="*/ 130 h 504"/>
                  <a:gd name="T12" fmla="*/ 245 w 714"/>
                  <a:gd name="T13" fmla="*/ 101 h 504"/>
                  <a:gd name="T14" fmla="*/ 486 w 714"/>
                  <a:gd name="T15" fmla="*/ 110 h 504"/>
                  <a:gd name="T16" fmla="*/ 580 w 714"/>
                  <a:gd name="T17" fmla="*/ 114 h 504"/>
                  <a:gd name="T18" fmla="*/ 663 w 714"/>
                  <a:gd name="T19" fmla="*/ 121 h 504"/>
                  <a:gd name="T20" fmla="*/ 648 w 714"/>
                  <a:gd name="T21" fmla="*/ 70 h 504"/>
                  <a:gd name="T22" fmla="*/ 710 w 714"/>
                  <a:gd name="T23" fmla="*/ 70 h 504"/>
                  <a:gd name="T24" fmla="*/ 655 w 714"/>
                  <a:gd name="T25" fmla="*/ 128 h 504"/>
                  <a:gd name="T26" fmla="*/ 592 w 714"/>
                  <a:gd name="T27" fmla="*/ 190 h 504"/>
                  <a:gd name="T28" fmla="*/ 628 w 714"/>
                  <a:gd name="T29" fmla="*/ 139 h 504"/>
                  <a:gd name="T30" fmla="*/ 543 w 714"/>
                  <a:gd name="T31" fmla="*/ 79 h 504"/>
                  <a:gd name="T32" fmla="*/ 489 w 714"/>
                  <a:gd name="T33" fmla="*/ 36 h 504"/>
                  <a:gd name="T34" fmla="*/ 569 w 714"/>
                  <a:gd name="T35" fmla="*/ 40 h 504"/>
                  <a:gd name="T36" fmla="*/ 588 w 714"/>
                  <a:gd name="T37" fmla="*/ 92 h 504"/>
                  <a:gd name="T38" fmla="*/ 466 w 714"/>
                  <a:gd name="T39" fmla="*/ 123 h 504"/>
                  <a:gd name="T40" fmla="*/ 423 w 714"/>
                  <a:gd name="T41" fmla="*/ 167 h 504"/>
                  <a:gd name="T42" fmla="*/ 458 w 714"/>
                  <a:gd name="T43" fmla="*/ 212 h 504"/>
                  <a:gd name="T44" fmla="*/ 498 w 714"/>
                  <a:gd name="T45" fmla="*/ 159 h 504"/>
                  <a:gd name="T46" fmla="*/ 456 w 714"/>
                  <a:gd name="T47" fmla="*/ 110 h 504"/>
                  <a:gd name="T48" fmla="*/ 374 w 714"/>
                  <a:gd name="T49" fmla="*/ 29 h 504"/>
                  <a:gd name="T50" fmla="*/ 419 w 714"/>
                  <a:gd name="T51" fmla="*/ 58 h 504"/>
                  <a:gd name="T52" fmla="*/ 405 w 714"/>
                  <a:gd name="T53" fmla="*/ 116 h 504"/>
                  <a:gd name="T54" fmla="*/ 297 w 714"/>
                  <a:gd name="T55" fmla="*/ 158 h 504"/>
                  <a:gd name="T56" fmla="*/ 280 w 714"/>
                  <a:gd name="T57" fmla="*/ 199 h 504"/>
                  <a:gd name="T58" fmla="*/ 367 w 714"/>
                  <a:gd name="T59" fmla="*/ 199 h 504"/>
                  <a:gd name="T60" fmla="*/ 371 w 714"/>
                  <a:gd name="T61" fmla="*/ 136 h 504"/>
                  <a:gd name="T62" fmla="*/ 240 w 714"/>
                  <a:gd name="T63" fmla="*/ 41 h 504"/>
                  <a:gd name="T64" fmla="*/ 275 w 714"/>
                  <a:gd name="T65" fmla="*/ 5 h 504"/>
                  <a:gd name="T66" fmla="*/ 315 w 714"/>
                  <a:gd name="T67" fmla="*/ 89 h 504"/>
                  <a:gd name="T68" fmla="*/ 233 w 714"/>
                  <a:gd name="T69" fmla="*/ 141 h 504"/>
                  <a:gd name="T70" fmla="*/ 243 w 714"/>
                  <a:gd name="T71" fmla="*/ 216 h 504"/>
                  <a:gd name="T72" fmla="*/ 299 w 714"/>
                  <a:gd name="T73" fmla="*/ 156 h 504"/>
                  <a:gd name="T74" fmla="*/ 243 w 714"/>
                  <a:gd name="T75" fmla="*/ 105 h 504"/>
                  <a:gd name="T76" fmla="*/ 181 w 714"/>
                  <a:gd name="T77" fmla="*/ 14 h 504"/>
                  <a:gd name="T78" fmla="*/ 92 w 714"/>
                  <a:gd name="T79" fmla="*/ 41 h 504"/>
                  <a:gd name="T80" fmla="*/ 149 w 714"/>
                  <a:gd name="T81" fmla="*/ 105 h 504"/>
                  <a:gd name="T82" fmla="*/ 226 w 714"/>
                  <a:gd name="T83" fmla="*/ 114 h 504"/>
                  <a:gd name="T84" fmla="*/ 146 w 714"/>
                  <a:gd name="T85" fmla="*/ 266 h 504"/>
                  <a:gd name="T86" fmla="*/ 189 w 714"/>
                  <a:gd name="T87" fmla="*/ 317 h 504"/>
                  <a:gd name="T88" fmla="*/ 223 w 714"/>
                  <a:gd name="T89" fmla="*/ 279 h 504"/>
                  <a:gd name="T90" fmla="*/ 165 w 714"/>
                  <a:gd name="T91" fmla="*/ 230 h 504"/>
                  <a:gd name="T92" fmla="*/ 226 w 714"/>
                  <a:gd name="T93" fmla="*/ 248 h 504"/>
                  <a:gd name="T94" fmla="*/ 360 w 714"/>
                  <a:gd name="T95" fmla="*/ 301 h 504"/>
                  <a:gd name="T96" fmla="*/ 311 w 714"/>
                  <a:gd name="T97" fmla="*/ 352 h 504"/>
                  <a:gd name="T98" fmla="*/ 271 w 714"/>
                  <a:gd name="T99" fmla="*/ 265 h 504"/>
                  <a:gd name="T100" fmla="*/ 275 w 714"/>
                  <a:gd name="T101" fmla="*/ 188 h 504"/>
                  <a:gd name="T102" fmla="*/ 263 w 714"/>
                  <a:gd name="T103" fmla="*/ 332 h 504"/>
                  <a:gd name="T104" fmla="*/ 235 w 714"/>
                  <a:gd name="T105" fmla="*/ 366 h 504"/>
                  <a:gd name="T106" fmla="*/ 207 w 714"/>
                  <a:gd name="T107" fmla="*/ 404 h 504"/>
                  <a:gd name="T108" fmla="*/ 160 w 714"/>
                  <a:gd name="T109" fmla="*/ 413 h 504"/>
                  <a:gd name="T110" fmla="*/ 158 w 714"/>
                  <a:gd name="T111" fmla="*/ 348 h 504"/>
                  <a:gd name="T112" fmla="*/ 252 w 714"/>
                  <a:gd name="T113" fmla="*/ 335 h 504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w 714"/>
                  <a:gd name="T172" fmla="*/ 0 h 504"/>
                  <a:gd name="T173" fmla="*/ 714 w 714"/>
                  <a:gd name="T174" fmla="*/ 504 h 504"/>
                </a:gdLst>
                <a:ahLst/>
                <a:cxnLst>
                  <a:cxn ang="T114">
                    <a:pos x="T0" y="T1"/>
                  </a:cxn>
                  <a:cxn ang="T115">
                    <a:pos x="T2" y="T3"/>
                  </a:cxn>
                  <a:cxn ang="T116">
                    <a:pos x="T4" y="T5"/>
                  </a:cxn>
                  <a:cxn ang="T117">
                    <a:pos x="T6" y="T7"/>
                  </a:cxn>
                  <a:cxn ang="T118">
                    <a:pos x="T8" y="T9"/>
                  </a:cxn>
                  <a:cxn ang="T119">
                    <a:pos x="T10" y="T11"/>
                  </a:cxn>
                  <a:cxn ang="T120">
                    <a:pos x="T12" y="T13"/>
                  </a:cxn>
                  <a:cxn ang="T121">
                    <a:pos x="T14" y="T15"/>
                  </a:cxn>
                  <a:cxn ang="T122">
                    <a:pos x="T16" y="T17"/>
                  </a:cxn>
                  <a:cxn ang="T123">
                    <a:pos x="T18" y="T19"/>
                  </a:cxn>
                  <a:cxn ang="T124">
                    <a:pos x="T20" y="T21"/>
                  </a:cxn>
                  <a:cxn ang="T125">
                    <a:pos x="T22" y="T23"/>
                  </a:cxn>
                  <a:cxn ang="T126">
                    <a:pos x="T24" y="T25"/>
                  </a:cxn>
                  <a:cxn ang="T127">
                    <a:pos x="T26" y="T27"/>
                  </a:cxn>
                  <a:cxn ang="T128">
                    <a:pos x="T28" y="T29"/>
                  </a:cxn>
                  <a:cxn ang="T129">
                    <a:pos x="T30" y="T31"/>
                  </a:cxn>
                  <a:cxn ang="T130">
                    <a:pos x="T32" y="T33"/>
                  </a:cxn>
                  <a:cxn ang="T131">
                    <a:pos x="T34" y="T35"/>
                  </a:cxn>
                  <a:cxn ang="T132">
                    <a:pos x="T36" y="T37"/>
                  </a:cxn>
                  <a:cxn ang="T133">
                    <a:pos x="T38" y="T39"/>
                  </a:cxn>
                  <a:cxn ang="T134">
                    <a:pos x="T40" y="T41"/>
                  </a:cxn>
                  <a:cxn ang="T135">
                    <a:pos x="T42" y="T43"/>
                  </a:cxn>
                  <a:cxn ang="T136">
                    <a:pos x="T44" y="T45"/>
                  </a:cxn>
                  <a:cxn ang="T137">
                    <a:pos x="T46" y="T47"/>
                  </a:cxn>
                  <a:cxn ang="T138">
                    <a:pos x="T48" y="T49"/>
                  </a:cxn>
                  <a:cxn ang="T139">
                    <a:pos x="T50" y="T51"/>
                  </a:cxn>
                  <a:cxn ang="T140">
                    <a:pos x="T52" y="T53"/>
                  </a:cxn>
                  <a:cxn ang="T141">
                    <a:pos x="T54" y="T55"/>
                  </a:cxn>
                  <a:cxn ang="T142">
                    <a:pos x="T56" y="T57"/>
                  </a:cxn>
                  <a:cxn ang="T143">
                    <a:pos x="T58" y="T59"/>
                  </a:cxn>
                  <a:cxn ang="T144">
                    <a:pos x="T60" y="T61"/>
                  </a:cxn>
                  <a:cxn ang="T145">
                    <a:pos x="T62" y="T63"/>
                  </a:cxn>
                  <a:cxn ang="T146">
                    <a:pos x="T64" y="T65"/>
                  </a:cxn>
                  <a:cxn ang="T147">
                    <a:pos x="T66" y="T67"/>
                  </a:cxn>
                  <a:cxn ang="T148">
                    <a:pos x="T68" y="T69"/>
                  </a:cxn>
                  <a:cxn ang="T149">
                    <a:pos x="T70" y="T71"/>
                  </a:cxn>
                  <a:cxn ang="T150">
                    <a:pos x="T72" y="T73"/>
                  </a:cxn>
                  <a:cxn ang="T151">
                    <a:pos x="T74" y="T75"/>
                  </a:cxn>
                  <a:cxn ang="T152">
                    <a:pos x="T76" y="T77"/>
                  </a:cxn>
                  <a:cxn ang="T153">
                    <a:pos x="T78" y="T79"/>
                  </a:cxn>
                  <a:cxn ang="T154">
                    <a:pos x="T80" y="T81"/>
                  </a:cxn>
                  <a:cxn ang="T155">
                    <a:pos x="T82" y="T83"/>
                  </a:cxn>
                  <a:cxn ang="T156">
                    <a:pos x="T84" y="T85"/>
                  </a:cxn>
                  <a:cxn ang="T157">
                    <a:pos x="T86" y="T87"/>
                  </a:cxn>
                  <a:cxn ang="T158">
                    <a:pos x="T88" y="T89"/>
                  </a:cxn>
                  <a:cxn ang="T159">
                    <a:pos x="T90" y="T91"/>
                  </a:cxn>
                  <a:cxn ang="T160">
                    <a:pos x="T92" y="T93"/>
                  </a:cxn>
                  <a:cxn ang="T161">
                    <a:pos x="T94" y="T95"/>
                  </a:cxn>
                  <a:cxn ang="T162">
                    <a:pos x="T96" y="T97"/>
                  </a:cxn>
                  <a:cxn ang="T163">
                    <a:pos x="T98" y="T99"/>
                  </a:cxn>
                  <a:cxn ang="T164">
                    <a:pos x="T100" y="T101"/>
                  </a:cxn>
                  <a:cxn ang="T165">
                    <a:pos x="T102" y="T103"/>
                  </a:cxn>
                  <a:cxn ang="T166">
                    <a:pos x="T104" y="T105"/>
                  </a:cxn>
                  <a:cxn ang="T167">
                    <a:pos x="T106" y="T107"/>
                  </a:cxn>
                  <a:cxn ang="T168">
                    <a:pos x="T108" y="T109"/>
                  </a:cxn>
                  <a:cxn ang="T169">
                    <a:pos x="T110" y="T111"/>
                  </a:cxn>
                  <a:cxn ang="T170">
                    <a:pos x="T112" y="T113"/>
                  </a:cxn>
                </a:cxnLst>
                <a:rect l="T171" t="T172" r="T173" b="T174"/>
                <a:pathLst>
                  <a:path w="714" h="504">
                    <a:moveTo>
                      <a:pt x="0" y="504"/>
                    </a:moveTo>
                    <a:lnTo>
                      <a:pt x="15" y="450"/>
                    </a:lnTo>
                    <a:lnTo>
                      <a:pt x="27" y="393"/>
                    </a:lnTo>
                    <a:lnTo>
                      <a:pt x="41" y="337"/>
                    </a:lnTo>
                    <a:lnTo>
                      <a:pt x="48" y="310"/>
                    </a:lnTo>
                    <a:lnTo>
                      <a:pt x="57" y="283"/>
                    </a:lnTo>
                    <a:lnTo>
                      <a:pt x="61" y="252"/>
                    </a:lnTo>
                    <a:lnTo>
                      <a:pt x="66" y="221"/>
                    </a:lnTo>
                    <a:lnTo>
                      <a:pt x="71" y="207"/>
                    </a:lnTo>
                    <a:lnTo>
                      <a:pt x="78" y="194"/>
                    </a:lnTo>
                    <a:lnTo>
                      <a:pt x="88" y="181"/>
                    </a:lnTo>
                    <a:lnTo>
                      <a:pt x="101" y="172"/>
                    </a:lnTo>
                    <a:lnTo>
                      <a:pt x="106" y="154"/>
                    </a:lnTo>
                    <a:lnTo>
                      <a:pt x="109" y="139"/>
                    </a:lnTo>
                    <a:lnTo>
                      <a:pt x="113" y="128"/>
                    </a:lnTo>
                    <a:lnTo>
                      <a:pt x="116" y="119"/>
                    </a:lnTo>
                    <a:lnTo>
                      <a:pt x="122" y="112"/>
                    </a:lnTo>
                    <a:lnTo>
                      <a:pt x="130" y="108"/>
                    </a:lnTo>
                    <a:lnTo>
                      <a:pt x="144" y="105"/>
                    </a:lnTo>
                    <a:lnTo>
                      <a:pt x="153" y="103"/>
                    </a:lnTo>
                    <a:lnTo>
                      <a:pt x="163" y="101"/>
                    </a:lnTo>
                    <a:lnTo>
                      <a:pt x="163" y="107"/>
                    </a:lnTo>
                    <a:lnTo>
                      <a:pt x="165" y="114"/>
                    </a:lnTo>
                    <a:lnTo>
                      <a:pt x="167" y="125"/>
                    </a:lnTo>
                    <a:lnTo>
                      <a:pt x="170" y="136"/>
                    </a:lnTo>
                    <a:lnTo>
                      <a:pt x="176" y="161"/>
                    </a:lnTo>
                    <a:lnTo>
                      <a:pt x="181" y="188"/>
                    </a:lnTo>
                    <a:lnTo>
                      <a:pt x="184" y="212"/>
                    </a:lnTo>
                    <a:lnTo>
                      <a:pt x="184" y="225"/>
                    </a:lnTo>
                    <a:lnTo>
                      <a:pt x="184" y="234"/>
                    </a:lnTo>
                    <a:lnTo>
                      <a:pt x="183" y="241"/>
                    </a:lnTo>
                    <a:lnTo>
                      <a:pt x="181" y="246"/>
                    </a:lnTo>
                    <a:lnTo>
                      <a:pt x="176" y="248"/>
                    </a:lnTo>
                    <a:lnTo>
                      <a:pt x="170" y="248"/>
                    </a:lnTo>
                    <a:lnTo>
                      <a:pt x="170" y="223"/>
                    </a:lnTo>
                    <a:lnTo>
                      <a:pt x="172" y="201"/>
                    </a:lnTo>
                    <a:lnTo>
                      <a:pt x="172" y="183"/>
                    </a:lnTo>
                    <a:lnTo>
                      <a:pt x="172" y="167"/>
                    </a:lnTo>
                    <a:lnTo>
                      <a:pt x="172" y="154"/>
                    </a:lnTo>
                    <a:lnTo>
                      <a:pt x="172" y="145"/>
                    </a:lnTo>
                    <a:lnTo>
                      <a:pt x="174" y="136"/>
                    </a:lnTo>
                    <a:lnTo>
                      <a:pt x="177" y="130"/>
                    </a:lnTo>
                    <a:lnTo>
                      <a:pt x="181" y="125"/>
                    </a:lnTo>
                    <a:lnTo>
                      <a:pt x="186" y="121"/>
                    </a:lnTo>
                    <a:lnTo>
                      <a:pt x="193" y="118"/>
                    </a:lnTo>
                    <a:lnTo>
                      <a:pt x="203" y="114"/>
                    </a:lnTo>
                    <a:lnTo>
                      <a:pt x="214" y="110"/>
                    </a:lnTo>
                    <a:lnTo>
                      <a:pt x="228" y="107"/>
                    </a:lnTo>
                    <a:lnTo>
                      <a:pt x="245" y="101"/>
                    </a:lnTo>
                    <a:lnTo>
                      <a:pt x="264" y="96"/>
                    </a:lnTo>
                    <a:lnTo>
                      <a:pt x="285" y="98"/>
                    </a:lnTo>
                    <a:lnTo>
                      <a:pt x="310" y="99"/>
                    </a:lnTo>
                    <a:lnTo>
                      <a:pt x="358" y="105"/>
                    </a:lnTo>
                    <a:lnTo>
                      <a:pt x="412" y="107"/>
                    </a:lnTo>
                    <a:lnTo>
                      <a:pt x="463" y="110"/>
                    </a:lnTo>
                    <a:lnTo>
                      <a:pt x="486" y="110"/>
                    </a:lnTo>
                    <a:lnTo>
                      <a:pt x="508" y="112"/>
                    </a:lnTo>
                    <a:lnTo>
                      <a:pt x="529" y="112"/>
                    </a:lnTo>
                    <a:lnTo>
                      <a:pt x="545" y="112"/>
                    </a:lnTo>
                    <a:lnTo>
                      <a:pt x="561" y="114"/>
                    </a:lnTo>
                    <a:lnTo>
                      <a:pt x="571" y="114"/>
                    </a:lnTo>
                    <a:lnTo>
                      <a:pt x="578" y="114"/>
                    </a:lnTo>
                    <a:lnTo>
                      <a:pt x="580" y="114"/>
                    </a:lnTo>
                    <a:lnTo>
                      <a:pt x="602" y="118"/>
                    </a:lnTo>
                    <a:lnTo>
                      <a:pt x="625" y="121"/>
                    </a:lnTo>
                    <a:lnTo>
                      <a:pt x="646" y="125"/>
                    </a:lnTo>
                    <a:lnTo>
                      <a:pt x="669" y="125"/>
                    </a:lnTo>
                    <a:lnTo>
                      <a:pt x="670" y="125"/>
                    </a:lnTo>
                    <a:lnTo>
                      <a:pt x="669" y="125"/>
                    </a:lnTo>
                    <a:lnTo>
                      <a:pt x="663" y="121"/>
                    </a:lnTo>
                    <a:lnTo>
                      <a:pt x="656" y="118"/>
                    </a:lnTo>
                    <a:lnTo>
                      <a:pt x="649" y="114"/>
                    </a:lnTo>
                    <a:lnTo>
                      <a:pt x="646" y="110"/>
                    </a:lnTo>
                    <a:lnTo>
                      <a:pt x="644" y="105"/>
                    </a:lnTo>
                    <a:lnTo>
                      <a:pt x="642" y="96"/>
                    </a:lnTo>
                    <a:lnTo>
                      <a:pt x="646" y="81"/>
                    </a:lnTo>
                    <a:lnTo>
                      <a:pt x="648" y="70"/>
                    </a:lnTo>
                    <a:lnTo>
                      <a:pt x="653" y="61"/>
                    </a:lnTo>
                    <a:lnTo>
                      <a:pt x="658" y="58"/>
                    </a:lnTo>
                    <a:lnTo>
                      <a:pt x="667" y="54"/>
                    </a:lnTo>
                    <a:lnTo>
                      <a:pt x="677" y="54"/>
                    </a:lnTo>
                    <a:lnTo>
                      <a:pt x="689" y="54"/>
                    </a:lnTo>
                    <a:lnTo>
                      <a:pt x="707" y="56"/>
                    </a:lnTo>
                    <a:lnTo>
                      <a:pt x="710" y="70"/>
                    </a:lnTo>
                    <a:lnTo>
                      <a:pt x="712" y="83"/>
                    </a:lnTo>
                    <a:lnTo>
                      <a:pt x="714" y="92"/>
                    </a:lnTo>
                    <a:lnTo>
                      <a:pt x="712" y="101"/>
                    </a:lnTo>
                    <a:lnTo>
                      <a:pt x="705" y="114"/>
                    </a:lnTo>
                    <a:lnTo>
                      <a:pt x="693" y="121"/>
                    </a:lnTo>
                    <a:lnTo>
                      <a:pt x="675" y="127"/>
                    </a:lnTo>
                    <a:lnTo>
                      <a:pt x="655" y="128"/>
                    </a:lnTo>
                    <a:lnTo>
                      <a:pt x="628" y="128"/>
                    </a:lnTo>
                    <a:lnTo>
                      <a:pt x="599" y="130"/>
                    </a:lnTo>
                    <a:lnTo>
                      <a:pt x="588" y="147"/>
                    </a:lnTo>
                    <a:lnTo>
                      <a:pt x="583" y="161"/>
                    </a:lnTo>
                    <a:lnTo>
                      <a:pt x="581" y="174"/>
                    </a:lnTo>
                    <a:lnTo>
                      <a:pt x="585" y="183"/>
                    </a:lnTo>
                    <a:lnTo>
                      <a:pt x="592" y="190"/>
                    </a:lnTo>
                    <a:lnTo>
                      <a:pt x="602" y="194"/>
                    </a:lnTo>
                    <a:lnTo>
                      <a:pt x="618" y="196"/>
                    </a:lnTo>
                    <a:lnTo>
                      <a:pt x="637" y="196"/>
                    </a:lnTo>
                    <a:lnTo>
                      <a:pt x="642" y="176"/>
                    </a:lnTo>
                    <a:lnTo>
                      <a:pt x="642" y="161"/>
                    </a:lnTo>
                    <a:lnTo>
                      <a:pt x="637" y="148"/>
                    </a:lnTo>
                    <a:lnTo>
                      <a:pt x="628" y="139"/>
                    </a:lnTo>
                    <a:lnTo>
                      <a:pt x="618" y="130"/>
                    </a:lnTo>
                    <a:lnTo>
                      <a:pt x="604" y="123"/>
                    </a:lnTo>
                    <a:lnTo>
                      <a:pt x="590" y="116"/>
                    </a:lnTo>
                    <a:lnTo>
                      <a:pt x="573" y="108"/>
                    </a:lnTo>
                    <a:lnTo>
                      <a:pt x="566" y="99"/>
                    </a:lnTo>
                    <a:lnTo>
                      <a:pt x="559" y="90"/>
                    </a:lnTo>
                    <a:lnTo>
                      <a:pt x="543" y="79"/>
                    </a:lnTo>
                    <a:lnTo>
                      <a:pt x="524" y="72"/>
                    </a:lnTo>
                    <a:lnTo>
                      <a:pt x="512" y="69"/>
                    </a:lnTo>
                    <a:lnTo>
                      <a:pt x="498" y="67"/>
                    </a:lnTo>
                    <a:lnTo>
                      <a:pt x="493" y="56"/>
                    </a:lnTo>
                    <a:lnTo>
                      <a:pt x="489" y="49"/>
                    </a:lnTo>
                    <a:lnTo>
                      <a:pt x="487" y="41"/>
                    </a:lnTo>
                    <a:lnTo>
                      <a:pt x="489" y="36"/>
                    </a:lnTo>
                    <a:lnTo>
                      <a:pt x="493" y="30"/>
                    </a:lnTo>
                    <a:lnTo>
                      <a:pt x="498" y="27"/>
                    </a:lnTo>
                    <a:lnTo>
                      <a:pt x="507" y="23"/>
                    </a:lnTo>
                    <a:lnTo>
                      <a:pt x="517" y="20"/>
                    </a:lnTo>
                    <a:lnTo>
                      <a:pt x="533" y="23"/>
                    </a:lnTo>
                    <a:lnTo>
                      <a:pt x="552" y="30"/>
                    </a:lnTo>
                    <a:lnTo>
                      <a:pt x="569" y="40"/>
                    </a:lnTo>
                    <a:lnTo>
                      <a:pt x="585" y="50"/>
                    </a:lnTo>
                    <a:lnTo>
                      <a:pt x="590" y="58"/>
                    </a:lnTo>
                    <a:lnTo>
                      <a:pt x="595" y="63"/>
                    </a:lnTo>
                    <a:lnTo>
                      <a:pt x="597" y="70"/>
                    </a:lnTo>
                    <a:lnTo>
                      <a:pt x="597" y="78"/>
                    </a:lnTo>
                    <a:lnTo>
                      <a:pt x="594" y="85"/>
                    </a:lnTo>
                    <a:lnTo>
                      <a:pt x="588" y="92"/>
                    </a:lnTo>
                    <a:lnTo>
                      <a:pt x="580" y="101"/>
                    </a:lnTo>
                    <a:lnTo>
                      <a:pt x="567" y="108"/>
                    </a:lnTo>
                    <a:lnTo>
                      <a:pt x="547" y="114"/>
                    </a:lnTo>
                    <a:lnTo>
                      <a:pt x="526" y="116"/>
                    </a:lnTo>
                    <a:lnTo>
                      <a:pt x="501" y="118"/>
                    </a:lnTo>
                    <a:lnTo>
                      <a:pt x="479" y="119"/>
                    </a:lnTo>
                    <a:lnTo>
                      <a:pt x="466" y="123"/>
                    </a:lnTo>
                    <a:lnTo>
                      <a:pt x="456" y="127"/>
                    </a:lnTo>
                    <a:lnTo>
                      <a:pt x="447" y="130"/>
                    </a:lnTo>
                    <a:lnTo>
                      <a:pt x="440" y="134"/>
                    </a:lnTo>
                    <a:lnTo>
                      <a:pt x="435" y="139"/>
                    </a:lnTo>
                    <a:lnTo>
                      <a:pt x="432" y="145"/>
                    </a:lnTo>
                    <a:lnTo>
                      <a:pt x="428" y="154"/>
                    </a:lnTo>
                    <a:lnTo>
                      <a:pt x="423" y="167"/>
                    </a:lnTo>
                    <a:lnTo>
                      <a:pt x="425" y="176"/>
                    </a:lnTo>
                    <a:lnTo>
                      <a:pt x="426" y="188"/>
                    </a:lnTo>
                    <a:lnTo>
                      <a:pt x="428" y="197"/>
                    </a:lnTo>
                    <a:lnTo>
                      <a:pt x="433" y="207"/>
                    </a:lnTo>
                    <a:lnTo>
                      <a:pt x="440" y="212"/>
                    </a:lnTo>
                    <a:lnTo>
                      <a:pt x="451" y="214"/>
                    </a:lnTo>
                    <a:lnTo>
                      <a:pt x="458" y="212"/>
                    </a:lnTo>
                    <a:lnTo>
                      <a:pt x="465" y="208"/>
                    </a:lnTo>
                    <a:lnTo>
                      <a:pt x="475" y="203"/>
                    </a:lnTo>
                    <a:lnTo>
                      <a:pt x="486" y="196"/>
                    </a:lnTo>
                    <a:lnTo>
                      <a:pt x="489" y="190"/>
                    </a:lnTo>
                    <a:lnTo>
                      <a:pt x="493" y="183"/>
                    </a:lnTo>
                    <a:lnTo>
                      <a:pt x="496" y="167"/>
                    </a:lnTo>
                    <a:lnTo>
                      <a:pt x="498" y="159"/>
                    </a:lnTo>
                    <a:lnTo>
                      <a:pt x="498" y="154"/>
                    </a:lnTo>
                    <a:lnTo>
                      <a:pt x="498" y="150"/>
                    </a:lnTo>
                    <a:lnTo>
                      <a:pt x="498" y="148"/>
                    </a:lnTo>
                    <a:lnTo>
                      <a:pt x="491" y="134"/>
                    </a:lnTo>
                    <a:lnTo>
                      <a:pt x="482" y="123"/>
                    </a:lnTo>
                    <a:lnTo>
                      <a:pt x="470" y="116"/>
                    </a:lnTo>
                    <a:lnTo>
                      <a:pt x="456" y="110"/>
                    </a:lnTo>
                    <a:lnTo>
                      <a:pt x="425" y="101"/>
                    </a:lnTo>
                    <a:lnTo>
                      <a:pt x="407" y="94"/>
                    </a:lnTo>
                    <a:lnTo>
                      <a:pt x="390" y="85"/>
                    </a:lnTo>
                    <a:lnTo>
                      <a:pt x="385" y="74"/>
                    </a:lnTo>
                    <a:lnTo>
                      <a:pt x="379" y="63"/>
                    </a:lnTo>
                    <a:lnTo>
                      <a:pt x="376" y="47"/>
                    </a:lnTo>
                    <a:lnTo>
                      <a:pt x="374" y="29"/>
                    </a:lnTo>
                    <a:lnTo>
                      <a:pt x="376" y="18"/>
                    </a:lnTo>
                    <a:lnTo>
                      <a:pt x="378" y="3"/>
                    </a:lnTo>
                    <a:lnTo>
                      <a:pt x="386" y="9"/>
                    </a:lnTo>
                    <a:lnTo>
                      <a:pt x="395" y="18"/>
                    </a:lnTo>
                    <a:lnTo>
                      <a:pt x="411" y="40"/>
                    </a:lnTo>
                    <a:lnTo>
                      <a:pt x="416" y="50"/>
                    </a:lnTo>
                    <a:lnTo>
                      <a:pt x="419" y="58"/>
                    </a:lnTo>
                    <a:lnTo>
                      <a:pt x="423" y="65"/>
                    </a:lnTo>
                    <a:lnTo>
                      <a:pt x="423" y="67"/>
                    </a:lnTo>
                    <a:lnTo>
                      <a:pt x="421" y="79"/>
                    </a:lnTo>
                    <a:lnTo>
                      <a:pt x="419" y="90"/>
                    </a:lnTo>
                    <a:lnTo>
                      <a:pt x="418" y="99"/>
                    </a:lnTo>
                    <a:lnTo>
                      <a:pt x="414" y="107"/>
                    </a:lnTo>
                    <a:lnTo>
                      <a:pt x="405" y="116"/>
                    </a:lnTo>
                    <a:lnTo>
                      <a:pt x="395" y="121"/>
                    </a:lnTo>
                    <a:lnTo>
                      <a:pt x="381" y="125"/>
                    </a:lnTo>
                    <a:lnTo>
                      <a:pt x="365" y="127"/>
                    </a:lnTo>
                    <a:lnTo>
                      <a:pt x="346" y="130"/>
                    </a:lnTo>
                    <a:lnTo>
                      <a:pt x="322" y="138"/>
                    </a:lnTo>
                    <a:lnTo>
                      <a:pt x="308" y="150"/>
                    </a:lnTo>
                    <a:lnTo>
                      <a:pt x="297" y="158"/>
                    </a:lnTo>
                    <a:lnTo>
                      <a:pt x="291" y="163"/>
                    </a:lnTo>
                    <a:lnTo>
                      <a:pt x="287" y="165"/>
                    </a:lnTo>
                    <a:lnTo>
                      <a:pt x="285" y="168"/>
                    </a:lnTo>
                    <a:lnTo>
                      <a:pt x="284" y="172"/>
                    </a:lnTo>
                    <a:lnTo>
                      <a:pt x="280" y="179"/>
                    </a:lnTo>
                    <a:lnTo>
                      <a:pt x="277" y="190"/>
                    </a:lnTo>
                    <a:lnTo>
                      <a:pt x="280" y="199"/>
                    </a:lnTo>
                    <a:lnTo>
                      <a:pt x="285" y="208"/>
                    </a:lnTo>
                    <a:lnTo>
                      <a:pt x="292" y="214"/>
                    </a:lnTo>
                    <a:lnTo>
                      <a:pt x="299" y="217"/>
                    </a:lnTo>
                    <a:lnTo>
                      <a:pt x="315" y="219"/>
                    </a:lnTo>
                    <a:lnTo>
                      <a:pt x="332" y="217"/>
                    </a:lnTo>
                    <a:lnTo>
                      <a:pt x="350" y="210"/>
                    </a:lnTo>
                    <a:lnTo>
                      <a:pt x="367" y="199"/>
                    </a:lnTo>
                    <a:lnTo>
                      <a:pt x="383" y="188"/>
                    </a:lnTo>
                    <a:lnTo>
                      <a:pt x="397" y="177"/>
                    </a:lnTo>
                    <a:lnTo>
                      <a:pt x="397" y="170"/>
                    </a:lnTo>
                    <a:lnTo>
                      <a:pt x="395" y="161"/>
                    </a:lnTo>
                    <a:lnTo>
                      <a:pt x="388" y="154"/>
                    </a:lnTo>
                    <a:lnTo>
                      <a:pt x="381" y="145"/>
                    </a:lnTo>
                    <a:lnTo>
                      <a:pt x="371" y="136"/>
                    </a:lnTo>
                    <a:lnTo>
                      <a:pt x="358" y="127"/>
                    </a:lnTo>
                    <a:lnTo>
                      <a:pt x="331" y="108"/>
                    </a:lnTo>
                    <a:lnTo>
                      <a:pt x="303" y="89"/>
                    </a:lnTo>
                    <a:lnTo>
                      <a:pt x="273" y="69"/>
                    </a:lnTo>
                    <a:lnTo>
                      <a:pt x="261" y="59"/>
                    </a:lnTo>
                    <a:lnTo>
                      <a:pt x="250" y="50"/>
                    </a:lnTo>
                    <a:lnTo>
                      <a:pt x="240" y="41"/>
                    </a:lnTo>
                    <a:lnTo>
                      <a:pt x="233" y="32"/>
                    </a:lnTo>
                    <a:lnTo>
                      <a:pt x="238" y="16"/>
                    </a:lnTo>
                    <a:lnTo>
                      <a:pt x="243" y="5"/>
                    </a:lnTo>
                    <a:lnTo>
                      <a:pt x="249" y="1"/>
                    </a:lnTo>
                    <a:lnTo>
                      <a:pt x="256" y="0"/>
                    </a:lnTo>
                    <a:lnTo>
                      <a:pt x="264" y="1"/>
                    </a:lnTo>
                    <a:lnTo>
                      <a:pt x="275" y="5"/>
                    </a:lnTo>
                    <a:lnTo>
                      <a:pt x="287" y="10"/>
                    </a:lnTo>
                    <a:lnTo>
                      <a:pt x="303" y="14"/>
                    </a:lnTo>
                    <a:lnTo>
                      <a:pt x="313" y="32"/>
                    </a:lnTo>
                    <a:lnTo>
                      <a:pt x="318" y="49"/>
                    </a:lnTo>
                    <a:lnTo>
                      <a:pt x="322" y="63"/>
                    </a:lnTo>
                    <a:lnTo>
                      <a:pt x="320" y="78"/>
                    </a:lnTo>
                    <a:lnTo>
                      <a:pt x="315" y="89"/>
                    </a:lnTo>
                    <a:lnTo>
                      <a:pt x="304" y="99"/>
                    </a:lnTo>
                    <a:lnTo>
                      <a:pt x="291" y="108"/>
                    </a:lnTo>
                    <a:lnTo>
                      <a:pt x="271" y="114"/>
                    </a:lnTo>
                    <a:lnTo>
                      <a:pt x="257" y="123"/>
                    </a:lnTo>
                    <a:lnTo>
                      <a:pt x="247" y="130"/>
                    </a:lnTo>
                    <a:lnTo>
                      <a:pt x="238" y="136"/>
                    </a:lnTo>
                    <a:lnTo>
                      <a:pt x="233" y="141"/>
                    </a:lnTo>
                    <a:lnTo>
                      <a:pt x="230" y="148"/>
                    </a:lnTo>
                    <a:lnTo>
                      <a:pt x="228" y="156"/>
                    </a:lnTo>
                    <a:lnTo>
                      <a:pt x="224" y="165"/>
                    </a:lnTo>
                    <a:lnTo>
                      <a:pt x="221" y="177"/>
                    </a:lnTo>
                    <a:lnTo>
                      <a:pt x="226" y="196"/>
                    </a:lnTo>
                    <a:lnTo>
                      <a:pt x="235" y="208"/>
                    </a:lnTo>
                    <a:lnTo>
                      <a:pt x="243" y="216"/>
                    </a:lnTo>
                    <a:lnTo>
                      <a:pt x="254" y="217"/>
                    </a:lnTo>
                    <a:lnTo>
                      <a:pt x="266" y="216"/>
                    </a:lnTo>
                    <a:lnTo>
                      <a:pt x="278" y="208"/>
                    </a:lnTo>
                    <a:lnTo>
                      <a:pt x="291" y="197"/>
                    </a:lnTo>
                    <a:lnTo>
                      <a:pt x="303" y="183"/>
                    </a:lnTo>
                    <a:lnTo>
                      <a:pt x="301" y="168"/>
                    </a:lnTo>
                    <a:lnTo>
                      <a:pt x="299" y="156"/>
                    </a:lnTo>
                    <a:lnTo>
                      <a:pt x="297" y="147"/>
                    </a:lnTo>
                    <a:lnTo>
                      <a:pt x="294" y="138"/>
                    </a:lnTo>
                    <a:lnTo>
                      <a:pt x="291" y="132"/>
                    </a:lnTo>
                    <a:lnTo>
                      <a:pt x="284" y="128"/>
                    </a:lnTo>
                    <a:lnTo>
                      <a:pt x="271" y="123"/>
                    </a:lnTo>
                    <a:lnTo>
                      <a:pt x="257" y="119"/>
                    </a:lnTo>
                    <a:lnTo>
                      <a:pt x="243" y="105"/>
                    </a:lnTo>
                    <a:lnTo>
                      <a:pt x="235" y="89"/>
                    </a:lnTo>
                    <a:lnTo>
                      <a:pt x="228" y="74"/>
                    </a:lnTo>
                    <a:lnTo>
                      <a:pt x="221" y="59"/>
                    </a:lnTo>
                    <a:lnTo>
                      <a:pt x="214" y="47"/>
                    </a:lnTo>
                    <a:lnTo>
                      <a:pt x="205" y="32"/>
                    </a:lnTo>
                    <a:lnTo>
                      <a:pt x="189" y="20"/>
                    </a:lnTo>
                    <a:lnTo>
                      <a:pt x="181" y="14"/>
                    </a:lnTo>
                    <a:lnTo>
                      <a:pt x="170" y="9"/>
                    </a:lnTo>
                    <a:lnTo>
                      <a:pt x="151" y="10"/>
                    </a:lnTo>
                    <a:lnTo>
                      <a:pt x="134" y="12"/>
                    </a:lnTo>
                    <a:lnTo>
                      <a:pt x="118" y="16"/>
                    </a:lnTo>
                    <a:lnTo>
                      <a:pt x="104" y="21"/>
                    </a:lnTo>
                    <a:lnTo>
                      <a:pt x="95" y="30"/>
                    </a:lnTo>
                    <a:lnTo>
                      <a:pt x="92" y="41"/>
                    </a:lnTo>
                    <a:lnTo>
                      <a:pt x="92" y="58"/>
                    </a:lnTo>
                    <a:lnTo>
                      <a:pt x="95" y="69"/>
                    </a:lnTo>
                    <a:lnTo>
                      <a:pt x="101" y="79"/>
                    </a:lnTo>
                    <a:lnTo>
                      <a:pt x="106" y="85"/>
                    </a:lnTo>
                    <a:lnTo>
                      <a:pt x="111" y="90"/>
                    </a:lnTo>
                    <a:lnTo>
                      <a:pt x="129" y="99"/>
                    </a:lnTo>
                    <a:lnTo>
                      <a:pt x="149" y="105"/>
                    </a:lnTo>
                    <a:lnTo>
                      <a:pt x="170" y="110"/>
                    </a:lnTo>
                    <a:lnTo>
                      <a:pt x="191" y="112"/>
                    </a:lnTo>
                    <a:lnTo>
                      <a:pt x="209" y="114"/>
                    </a:lnTo>
                    <a:lnTo>
                      <a:pt x="216" y="114"/>
                    </a:lnTo>
                    <a:lnTo>
                      <a:pt x="221" y="114"/>
                    </a:lnTo>
                    <a:lnTo>
                      <a:pt x="224" y="114"/>
                    </a:lnTo>
                    <a:lnTo>
                      <a:pt x="226" y="114"/>
                    </a:lnTo>
                    <a:lnTo>
                      <a:pt x="207" y="128"/>
                    </a:lnTo>
                    <a:lnTo>
                      <a:pt x="193" y="143"/>
                    </a:lnTo>
                    <a:lnTo>
                      <a:pt x="181" y="159"/>
                    </a:lnTo>
                    <a:lnTo>
                      <a:pt x="172" y="177"/>
                    </a:lnTo>
                    <a:lnTo>
                      <a:pt x="158" y="214"/>
                    </a:lnTo>
                    <a:lnTo>
                      <a:pt x="144" y="254"/>
                    </a:lnTo>
                    <a:lnTo>
                      <a:pt x="146" y="266"/>
                    </a:lnTo>
                    <a:lnTo>
                      <a:pt x="149" y="279"/>
                    </a:lnTo>
                    <a:lnTo>
                      <a:pt x="151" y="286"/>
                    </a:lnTo>
                    <a:lnTo>
                      <a:pt x="155" y="294"/>
                    </a:lnTo>
                    <a:lnTo>
                      <a:pt x="160" y="301"/>
                    </a:lnTo>
                    <a:lnTo>
                      <a:pt x="167" y="306"/>
                    </a:lnTo>
                    <a:lnTo>
                      <a:pt x="177" y="312"/>
                    </a:lnTo>
                    <a:lnTo>
                      <a:pt x="189" y="317"/>
                    </a:lnTo>
                    <a:lnTo>
                      <a:pt x="207" y="315"/>
                    </a:lnTo>
                    <a:lnTo>
                      <a:pt x="219" y="315"/>
                    </a:lnTo>
                    <a:lnTo>
                      <a:pt x="226" y="314"/>
                    </a:lnTo>
                    <a:lnTo>
                      <a:pt x="231" y="310"/>
                    </a:lnTo>
                    <a:lnTo>
                      <a:pt x="231" y="305"/>
                    </a:lnTo>
                    <a:lnTo>
                      <a:pt x="228" y="294"/>
                    </a:lnTo>
                    <a:lnTo>
                      <a:pt x="223" y="279"/>
                    </a:lnTo>
                    <a:lnTo>
                      <a:pt x="214" y="259"/>
                    </a:lnTo>
                    <a:lnTo>
                      <a:pt x="210" y="252"/>
                    </a:lnTo>
                    <a:lnTo>
                      <a:pt x="203" y="246"/>
                    </a:lnTo>
                    <a:lnTo>
                      <a:pt x="186" y="237"/>
                    </a:lnTo>
                    <a:lnTo>
                      <a:pt x="177" y="234"/>
                    </a:lnTo>
                    <a:lnTo>
                      <a:pt x="170" y="232"/>
                    </a:lnTo>
                    <a:lnTo>
                      <a:pt x="165" y="230"/>
                    </a:lnTo>
                    <a:lnTo>
                      <a:pt x="163" y="230"/>
                    </a:lnTo>
                    <a:lnTo>
                      <a:pt x="165" y="230"/>
                    </a:lnTo>
                    <a:lnTo>
                      <a:pt x="167" y="232"/>
                    </a:lnTo>
                    <a:lnTo>
                      <a:pt x="177" y="234"/>
                    </a:lnTo>
                    <a:lnTo>
                      <a:pt x="191" y="237"/>
                    </a:lnTo>
                    <a:lnTo>
                      <a:pt x="202" y="241"/>
                    </a:lnTo>
                    <a:lnTo>
                      <a:pt x="226" y="248"/>
                    </a:lnTo>
                    <a:lnTo>
                      <a:pt x="250" y="252"/>
                    </a:lnTo>
                    <a:lnTo>
                      <a:pt x="275" y="254"/>
                    </a:lnTo>
                    <a:lnTo>
                      <a:pt x="303" y="254"/>
                    </a:lnTo>
                    <a:lnTo>
                      <a:pt x="324" y="266"/>
                    </a:lnTo>
                    <a:lnTo>
                      <a:pt x="341" y="277"/>
                    </a:lnTo>
                    <a:lnTo>
                      <a:pt x="355" y="290"/>
                    </a:lnTo>
                    <a:lnTo>
                      <a:pt x="360" y="301"/>
                    </a:lnTo>
                    <a:lnTo>
                      <a:pt x="365" y="312"/>
                    </a:lnTo>
                    <a:lnTo>
                      <a:pt x="362" y="330"/>
                    </a:lnTo>
                    <a:lnTo>
                      <a:pt x="355" y="344"/>
                    </a:lnTo>
                    <a:lnTo>
                      <a:pt x="348" y="352"/>
                    </a:lnTo>
                    <a:lnTo>
                      <a:pt x="338" y="357"/>
                    </a:lnTo>
                    <a:lnTo>
                      <a:pt x="325" y="355"/>
                    </a:lnTo>
                    <a:lnTo>
                      <a:pt x="311" y="352"/>
                    </a:lnTo>
                    <a:lnTo>
                      <a:pt x="294" y="344"/>
                    </a:lnTo>
                    <a:lnTo>
                      <a:pt x="277" y="335"/>
                    </a:lnTo>
                    <a:lnTo>
                      <a:pt x="277" y="330"/>
                    </a:lnTo>
                    <a:lnTo>
                      <a:pt x="275" y="321"/>
                    </a:lnTo>
                    <a:lnTo>
                      <a:pt x="275" y="310"/>
                    </a:lnTo>
                    <a:lnTo>
                      <a:pt x="273" y="295"/>
                    </a:lnTo>
                    <a:lnTo>
                      <a:pt x="271" y="265"/>
                    </a:lnTo>
                    <a:lnTo>
                      <a:pt x="268" y="234"/>
                    </a:lnTo>
                    <a:lnTo>
                      <a:pt x="268" y="219"/>
                    </a:lnTo>
                    <a:lnTo>
                      <a:pt x="268" y="207"/>
                    </a:lnTo>
                    <a:lnTo>
                      <a:pt x="268" y="197"/>
                    </a:lnTo>
                    <a:lnTo>
                      <a:pt x="270" y="190"/>
                    </a:lnTo>
                    <a:lnTo>
                      <a:pt x="271" y="187"/>
                    </a:lnTo>
                    <a:lnTo>
                      <a:pt x="275" y="188"/>
                    </a:lnTo>
                    <a:lnTo>
                      <a:pt x="278" y="194"/>
                    </a:lnTo>
                    <a:lnTo>
                      <a:pt x="284" y="207"/>
                    </a:lnTo>
                    <a:lnTo>
                      <a:pt x="280" y="245"/>
                    </a:lnTo>
                    <a:lnTo>
                      <a:pt x="277" y="281"/>
                    </a:lnTo>
                    <a:lnTo>
                      <a:pt x="275" y="299"/>
                    </a:lnTo>
                    <a:lnTo>
                      <a:pt x="270" y="315"/>
                    </a:lnTo>
                    <a:lnTo>
                      <a:pt x="263" y="332"/>
                    </a:lnTo>
                    <a:lnTo>
                      <a:pt x="252" y="346"/>
                    </a:lnTo>
                    <a:lnTo>
                      <a:pt x="245" y="355"/>
                    </a:lnTo>
                    <a:lnTo>
                      <a:pt x="240" y="363"/>
                    </a:lnTo>
                    <a:lnTo>
                      <a:pt x="237" y="366"/>
                    </a:lnTo>
                    <a:lnTo>
                      <a:pt x="235" y="368"/>
                    </a:lnTo>
                    <a:lnTo>
                      <a:pt x="233" y="368"/>
                    </a:lnTo>
                    <a:lnTo>
                      <a:pt x="235" y="366"/>
                    </a:lnTo>
                    <a:lnTo>
                      <a:pt x="233" y="366"/>
                    </a:lnTo>
                    <a:lnTo>
                      <a:pt x="231" y="370"/>
                    </a:lnTo>
                    <a:lnTo>
                      <a:pt x="228" y="374"/>
                    </a:lnTo>
                    <a:lnTo>
                      <a:pt x="224" y="381"/>
                    </a:lnTo>
                    <a:lnTo>
                      <a:pt x="216" y="392"/>
                    </a:lnTo>
                    <a:lnTo>
                      <a:pt x="207" y="404"/>
                    </a:lnTo>
                    <a:lnTo>
                      <a:pt x="203" y="408"/>
                    </a:lnTo>
                    <a:lnTo>
                      <a:pt x="198" y="412"/>
                    </a:lnTo>
                    <a:lnTo>
                      <a:pt x="186" y="415"/>
                    </a:lnTo>
                    <a:lnTo>
                      <a:pt x="176" y="417"/>
                    </a:lnTo>
                    <a:lnTo>
                      <a:pt x="172" y="417"/>
                    </a:lnTo>
                    <a:lnTo>
                      <a:pt x="170" y="417"/>
                    </a:lnTo>
                    <a:lnTo>
                      <a:pt x="160" y="413"/>
                    </a:lnTo>
                    <a:lnTo>
                      <a:pt x="151" y="412"/>
                    </a:lnTo>
                    <a:lnTo>
                      <a:pt x="137" y="403"/>
                    </a:lnTo>
                    <a:lnTo>
                      <a:pt x="132" y="392"/>
                    </a:lnTo>
                    <a:lnTo>
                      <a:pt x="130" y="379"/>
                    </a:lnTo>
                    <a:lnTo>
                      <a:pt x="135" y="368"/>
                    </a:lnTo>
                    <a:lnTo>
                      <a:pt x="144" y="357"/>
                    </a:lnTo>
                    <a:lnTo>
                      <a:pt x="158" y="348"/>
                    </a:lnTo>
                    <a:lnTo>
                      <a:pt x="176" y="341"/>
                    </a:lnTo>
                    <a:lnTo>
                      <a:pt x="189" y="339"/>
                    </a:lnTo>
                    <a:lnTo>
                      <a:pt x="200" y="337"/>
                    </a:lnTo>
                    <a:lnTo>
                      <a:pt x="217" y="335"/>
                    </a:lnTo>
                    <a:lnTo>
                      <a:pt x="233" y="335"/>
                    </a:lnTo>
                    <a:lnTo>
                      <a:pt x="242" y="335"/>
                    </a:lnTo>
                    <a:lnTo>
                      <a:pt x="252" y="335"/>
                    </a:lnTo>
                  </a:path>
                </a:pathLst>
              </a:custGeom>
              <a:noFill/>
              <a:ln w="793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</p:grpSp>
        <p:grpSp>
          <p:nvGrpSpPr>
            <p:cNvPr id="81" name="Group 94"/>
            <p:cNvGrpSpPr>
              <a:grpSpLocks/>
            </p:cNvGrpSpPr>
            <p:nvPr/>
          </p:nvGrpSpPr>
          <p:grpSpPr bwMode="auto">
            <a:xfrm>
              <a:off x="4221" y="1972"/>
              <a:ext cx="486" cy="308"/>
              <a:chOff x="4221" y="1253"/>
              <a:chExt cx="486" cy="308"/>
            </a:xfrm>
          </p:grpSpPr>
          <p:sp>
            <p:nvSpPr>
              <p:cNvPr id="121" name="Freeform 95"/>
              <p:cNvSpPr>
                <a:spLocks/>
              </p:cNvSpPr>
              <p:nvPr/>
            </p:nvSpPr>
            <p:spPr bwMode="auto">
              <a:xfrm>
                <a:off x="4221" y="1253"/>
                <a:ext cx="486" cy="308"/>
              </a:xfrm>
              <a:custGeom>
                <a:avLst/>
                <a:gdLst>
                  <a:gd name="T0" fmla="*/ 112 w 486"/>
                  <a:gd name="T1" fmla="*/ 218 h 308"/>
                  <a:gd name="T2" fmla="*/ 246 w 486"/>
                  <a:gd name="T3" fmla="*/ 183 h 308"/>
                  <a:gd name="T4" fmla="*/ 347 w 486"/>
                  <a:gd name="T5" fmla="*/ 154 h 308"/>
                  <a:gd name="T6" fmla="*/ 370 w 486"/>
                  <a:gd name="T7" fmla="*/ 132 h 308"/>
                  <a:gd name="T8" fmla="*/ 432 w 486"/>
                  <a:gd name="T9" fmla="*/ 25 h 308"/>
                  <a:gd name="T10" fmla="*/ 462 w 486"/>
                  <a:gd name="T11" fmla="*/ 9 h 308"/>
                  <a:gd name="T12" fmla="*/ 483 w 486"/>
                  <a:gd name="T13" fmla="*/ 53 h 308"/>
                  <a:gd name="T14" fmla="*/ 451 w 486"/>
                  <a:gd name="T15" fmla="*/ 69 h 308"/>
                  <a:gd name="T16" fmla="*/ 387 w 486"/>
                  <a:gd name="T17" fmla="*/ 42 h 308"/>
                  <a:gd name="T18" fmla="*/ 340 w 486"/>
                  <a:gd name="T19" fmla="*/ 62 h 308"/>
                  <a:gd name="T20" fmla="*/ 338 w 486"/>
                  <a:gd name="T21" fmla="*/ 109 h 308"/>
                  <a:gd name="T22" fmla="*/ 408 w 486"/>
                  <a:gd name="T23" fmla="*/ 134 h 308"/>
                  <a:gd name="T24" fmla="*/ 462 w 486"/>
                  <a:gd name="T25" fmla="*/ 161 h 308"/>
                  <a:gd name="T26" fmla="*/ 436 w 486"/>
                  <a:gd name="T27" fmla="*/ 198 h 308"/>
                  <a:gd name="T28" fmla="*/ 382 w 486"/>
                  <a:gd name="T29" fmla="*/ 183 h 308"/>
                  <a:gd name="T30" fmla="*/ 357 w 486"/>
                  <a:gd name="T31" fmla="*/ 161 h 308"/>
                  <a:gd name="T32" fmla="*/ 272 w 486"/>
                  <a:gd name="T33" fmla="*/ 145 h 308"/>
                  <a:gd name="T34" fmla="*/ 230 w 486"/>
                  <a:gd name="T35" fmla="*/ 131 h 308"/>
                  <a:gd name="T36" fmla="*/ 222 w 486"/>
                  <a:gd name="T37" fmla="*/ 100 h 308"/>
                  <a:gd name="T38" fmla="*/ 262 w 486"/>
                  <a:gd name="T39" fmla="*/ 85 h 308"/>
                  <a:gd name="T40" fmla="*/ 305 w 486"/>
                  <a:gd name="T41" fmla="*/ 121 h 308"/>
                  <a:gd name="T42" fmla="*/ 309 w 486"/>
                  <a:gd name="T43" fmla="*/ 178 h 308"/>
                  <a:gd name="T44" fmla="*/ 316 w 486"/>
                  <a:gd name="T45" fmla="*/ 269 h 308"/>
                  <a:gd name="T46" fmla="*/ 363 w 486"/>
                  <a:gd name="T47" fmla="*/ 265 h 308"/>
                  <a:gd name="T48" fmla="*/ 375 w 486"/>
                  <a:gd name="T49" fmla="*/ 216 h 308"/>
                  <a:gd name="T50" fmla="*/ 303 w 486"/>
                  <a:gd name="T51" fmla="*/ 189 h 308"/>
                  <a:gd name="T52" fmla="*/ 262 w 486"/>
                  <a:gd name="T53" fmla="*/ 198 h 308"/>
                  <a:gd name="T54" fmla="*/ 216 w 486"/>
                  <a:gd name="T55" fmla="*/ 210 h 308"/>
                  <a:gd name="T56" fmla="*/ 201 w 486"/>
                  <a:gd name="T57" fmla="*/ 259 h 308"/>
                  <a:gd name="T58" fmla="*/ 267 w 486"/>
                  <a:gd name="T59" fmla="*/ 256 h 308"/>
                  <a:gd name="T60" fmla="*/ 289 w 486"/>
                  <a:gd name="T61" fmla="*/ 229 h 308"/>
                  <a:gd name="T62" fmla="*/ 253 w 486"/>
                  <a:gd name="T63" fmla="*/ 201 h 308"/>
                  <a:gd name="T64" fmla="*/ 171 w 486"/>
                  <a:gd name="T65" fmla="*/ 149 h 308"/>
                  <a:gd name="T66" fmla="*/ 145 w 486"/>
                  <a:gd name="T67" fmla="*/ 111 h 308"/>
                  <a:gd name="T68" fmla="*/ 174 w 486"/>
                  <a:gd name="T69" fmla="*/ 76 h 308"/>
                  <a:gd name="T70" fmla="*/ 201 w 486"/>
                  <a:gd name="T71" fmla="*/ 136 h 308"/>
                  <a:gd name="T72" fmla="*/ 173 w 486"/>
                  <a:gd name="T73" fmla="*/ 189 h 308"/>
                  <a:gd name="T74" fmla="*/ 110 w 486"/>
                  <a:gd name="T75" fmla="*/ 227 h 308"/>
                  <a:gd name="T76" fmla="*/ 114 w 486"/>
                  <a:gd name="T77" fmla="*/ 298 h 308"/>
                  <a:gd name="T78" fmla="*/ 174 w 486"/>
                  <a:gd name="T79" fmla="*/ 283 h 308"/>
                  <a:gd name="T80" fmla="*/ 161 w 486"/>
                  <a:gd name="T81" fmla="*/ 227 h 308"/>
                  <a:gd name="T82" fmla="*/ 117 w 486"/>
                  <a:gd name="T83" fmla="*/ 205 h 308"/>
                  <a:gd name="T84" fmla="*/ 86 w 486"/>
                  <a:gd name="T85" fmla="*/ 176 h 308"/>
                  <a:gd name="T86" fmla="*/ 89 w 486"/>
                  <a:gd name="T87" fmla="*/ 116 h 308"/>
                  <a:gd name="T88" fmla="*/ 141 w 486"/>
                  <a:gd name="T89" fmla="*/ 136 h 308"/>
                  <a:gd name="T90" fmla="*/ 138 w 486"/>
                  <a:gd name="T91" fmla="*/ 185 h 308"/>
                  <a:gd name="T92" fmla="*/ 63 w 486"/>
                  <a:gd name="T93" fmla="*/ 205 h 308"/>
                  <a:gd name="T94" fmla="*/ 6 w 486"/>
                  <a:gd name="T95" fmla="*/ 216 h 308"/>
                  <a:gd name="T96" fmla="*/ 25 w 486"/>
                  <a:gd name="T97" fmla="*/ 274 h 308"/>
                  <a:gd name="T98" fmla="*/ 87 w 486"/>
                  <a:gd name="T99" fmla="*/ 258 h 308"/>
                  <a:gd name="T100" fmla="*/ 101 w 486"/>
                  <a:gd name="T101" fmla="*/ 221 h 308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w 486"/>
                  <a:gd name="T154" fmla="*/ 0 h 308"/>
                  <a:gd name="T155" fmla="*/ 486 w 486"/>
                  <a:gd name="T156" fmla="*/ 308 h 308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T153" t="T154" r="T155" b="T156"/>
                <a:pathLst>
                  <a:path w="486" h="308">
                    <a:moveTo>
                      <a:pt x="51" y="308"/>
                    </a:moveTo>
                    <a:lnTo>
                      <a:pt x="63" y="278"/>
                    </a:lnTo>
                    <a:lnTo>
                      <a:pt x="77" y="254"/>
                    </a:lnTo>
                    <a:lnTo>
                      <a:pt x="93" y="234"/>
                    </a:lnTo>
                    <a:lnTo>
                      <a:pt x="112" y="218"/>
                    </a:lnTo>
                    <a:lnTo>
                      <a:pt x="134" y="205"/>
                    </a:lnTo>
                    <a:lnTo>
                      <a:pt x="159" y="196"/>
                    </a:lnTo>
                    <a:lnTo>
                      <a:pt x="188" y="190"/>
                    </a:lnTo>
                    <a:lnTo>
                      <a:pt x="222" y="187"/>
                    </a:lnTo>
                    <a:lnTo>
                      <a:pt x="246" y="183"/>
                    </a:lnTo>
                    <a:lnTo>
                      <a:pt x="272" y="181"/>
                    </a:lnTo>
                    <a:lnTo>
                      <a:pt x="298" y="176"/>
                    </a:lnTo>
                    <a:lnTo>
                      <a:pt x="323" y="169"/>
                    </a:lnTo>
                    <a:lnTo>
                      <a:pt x="333" y="163"/>
                    </a:lnTo>
                    <a:lnTo>
                      <a:pt x="347" y="154"/>
                    </a:lnTo>
                    <a:lnTo>
                      <a:pt x="357" y="149"/>
                    </a:lnTo>
                    <a:lnTo>
                      <a:pt x="359" y="145"/>
                    </a:lnTo>
                    <a:lnTo>
                      <a:pt x="361" y="145"/>
                    </a:lnTo>
                    <a:lnTo>
                      <a:pt x="364" y="140"/>
                    </a:lnTo>
                    <a:lnTo>
                      <a:pt x="370" y="132"/>
                    </a:lnTo>
                    <a:lnTo>
                      <a:pt x="380" y="114"/>
                    </a:lnTo>
                    <a:lnTo>
                      <a:pt x="392" y="92"/>
                    </a:lnTo>
                    <a:lnTo>
                      <a:pt x="406" y="69"/>
                    </a:lnTo>
                    <a:lnTo>
                      <a:pt x="420" y="45"/>
                    </a:lnTo>
                    <a:lnTo>
                      <a:pt x="432" y="25"/>
                    </a:lnTo>
                    <a:lnTo>
                      <a:pt x="441" y="9"/>
                    </a:lnTo>
                    <a:lnTo>
                      <a:pt x="444" y="4"/>
                    </a:lnTo>
                    <a:lnTo>
                      <a:pt x="448" y="0"/>
                    </a:lnTo>
                    <a:lnTo>
                      <a:pt x="455" y="4"/>
                    </a:lnTo>
                    <a:lnTo>
                      <a:pt x="462" y="9"/>
                    </a:lnTo>
                    <a:lnTo>
                      <a:pt x="474" y="23"/>
                    </a:lnTo>
                    <a:lnTo>
                      <a:pt x="483" y="36"/>
                    </a:lnTo>
                    <a:lnTo>
                      <a:pt x="486" y="40"/>
                    </a:lnTo>
                    <a:lnTo>
                      <a:pt x="486" y="42"/>
                    </a:lnTo>
                    <a:lnTo>
                      <a:pt x="483" y="53"/>
                    </a:lnTo>
                    <a:lnTo>
                      <a:pt x="478" y="62"/>
                    </a:lnTo>
                    <a:lnTo>
                      <a:pt x="472" y="65"/>
                    </a:lnTo>
                    <a:lnTo>
                      <a:pt x="467" y="69"/>
                    </a:lnTo>
                    <a:lnTo>
                      <a:pt x="460" y="69"/>
                    </a:lnTo>
                    <a:lnTo>
                      <a:pt x="451" y="69"/>
                    </a:lnTo>
                    <a:lnTo>
                      <a:pt x="441" y="67"/>
                    </a:lnTo>
                    <a:lnTo>
                      <a:pt x="429" y="65"/>
                    </a:lnTo>
                    <a:lnTo>
                      <a:pt x="413" y="53"/>
                    </a:lnTo>
                    <a:lnTo>
                      <a:pt x="399" y="45"/>
                    </a:lnTo>
                    <a:lnTo>
                      <a:pt x="387" y="42"/>
                    </a:lnTo>
                    <a:lnTo>
                      <a:pt x="375" y="40"/>
                    </a:lnTo>
                    <a:lnTo>
                      <a:pt x="364" y="43"/>
                    </a:lnTo>
                    <a:lnTo>
                      <a:pt x="354" y="47"/>
                    </a:lnTo>
                    <a:lnTo>
                      <a:pt x="347" y="54"/>
                    </a:lnTo>
                    <a:lnTo>
                      <a:pt x="340" y="62"/>
                    </a:lnTo>
                    <a:lnTo>
                      <a:pt x="336" y="71"/>
                    </a:lnTo>
                    <a:lnTo>
                      <a:pt x="333" y="80"/>
                    </a:lnTo>
                    <a:lnTo>
                      <a:pt x="333" y="91"/>
                    </a:lnTo>
                    <a:lnTo>
                      <a:pt x="335" y="100"/>
                    </a:lnTo>
                    <a:lnTo>
                      <a:pt x="338" y="109"/>
                    </a:lnTo>
                    <a:lnTo>
                      <a:pt x="345" y="118"/>
                    </a:lnTo>
                    <a:lnTo>
                      <a:pt x="354" y="125"/>
                    </a:lnTo>
                    <a:lnTo>
                      <a:pt x="366" y="129"/>
                    </a:lnTo>
                    <a:lnTo>
                      <a:pt x="387" y="132"/>
                    </a:lnTo>
                    <a:lnTo>
                      <a:pt x="408" y="134"/>
                    </a:lnTo>
                    <a:lnTo>
                      <a:pt x="429" y="134"/>
                    </a:lnTo>
                    <a:lnTo>
                      <a:pt x="448" y="134"/>
                    </a:lnTo>
                    <a:lnTo>
                      <a:pt x="455" y="143"/>
                    </a:lnTo>
                    <a:lnTo>
                      <a:pt x="460" y="152"/>
                    </a:lnTo>
                    <a:lnTo>
                      <a:pt x="462" y="161"/>
                    </a:lnTo>
                    <a:lnTo>
                      <a:pt x="464" y="171"/>
                    </a:lnTo>
                    <a:lnTo>
                      <a:pt x="462" y="180"/>
                    </a:lnTo>
                    <a:lnTo>
                      <a:pt x="457" y="187"/>
                    </a:lnTo>
                    <a:lnTo>
                      <a:pt x="448" y="192"/>
                    </a:lnTo>
                    <a:lnTo>
                      <a:pt x="436" y="198"/>
                    </a:lnTo>
                    <a:lnTo>
                      <a:pt x="418" y="196"/>
                    </a:lnTo>
                    <a:lnTo>
                      <a:pt x="404" y="192"/>
                    </a:lnTo>
                    <a:lnTo>
                      <a:pt x="394" y="190"/>
                    </a:lnTo>
                    <a:lnTo>
                      <a:pt x="387" y="187"/>
                    </a:lnTo>
                    <a:lnTo>
                      <a:pt x="382" y="183"/>
                    </a:lnTo>
                    <a:lnTo>
                      <a:pt x="378" y="180"/>
                    </a:lnTo>
                    <a:lnTo>
                      <a:pt x="373" y="172"/>
                    </a:lnTo>
                    <a:lnTo>
                      <a:pt x="370" y="169"/>
                    </a:lnTo>
                    <a:lnTo>
                      <a:pt x="364" y="165"/>
                    </a:lnTo>
                    <a:lnTo>
                      <a:pt x="357" y="161"/>
                    </a:lnTo>
                    <a:lnTo>
                      <a:pt x="349" y="158"/>
                    </a:lnTo>
                    <a:lnTo>
                      <a:pt x="336" y="154"/>
                    </a:lnTo>
                    <a:lnTo>
                      <a:pt x="319" y="151"/>
                    </a:lnTo>
                    <a:lnTo>
                      <a:pt x="298" y="147"/>
                    </a:lnTo>
                    <a:lnTo>
                      <a:pt x="272" y="145"/>
                    </a:lnTo>
                    <a:lnTo>
                      <a:pt x="263" y="141"/>
                    </a:lnTo>
                    <a:lnTo>
                      <a:pt x="253" y="140"/>
                    </a:lnTo>
                    <a:lnTo>
                      <a:pt x="242" y="138"/>
                    </a:lnTo>
                    <a:lnTo>
                      <a:pt x="234" y="134"/>
                    </a:lnTo>
                    <a:lnTo>
                      <a:pt x="230" y="131"/>
                    </a:lnTo>
                    <a:lnTo>
                      <a:pt x="227" y="127"/>
                    </a:lnTo>
                    <a:lnTo>
                      <a:pt x="223" y="114"/>
                    </a:lnTo>
                    <a:lnTo>
                      <a:pt x="222" y="105"/>
                    </a:lnTo>
                    <a:lnTo>
                      <a:pt x="222" y="102"/>
                    </a:lnTo>
                    <a:lnTo>
                      <a:pt x="222" y="100"/>
                    </a:lnTo>
                    <a:lnTo>
                      <a:pt x="230" y="94"/>
                    </a:lnTo>
                    <a:lnTo>
                      <a:pt x="235" y="89"/>
                    </a:lnTo>
                    <a:lnTo>
                      <a:pt x="248" y="83"/>
                    </a:lnTo>
                    <a:lnTo>
                      <a:pt x="255" y="83"/>
                    </a:lnTo>
                    <a:lnTo>
                      <a:pt x="262" y="85"/>
                    </a:lnTo>
                    <a:lnTo>
                      <a:pt x="272" y="89"/>
                    </a:lnTo>
                    <a:lnTo>
                      <a:pt x="284" y="94"/>
                    </a:lnTo>
                    <a:lnTo>
                      <a:pt x="291" y="98"/>
                    </a:lnTo>
                    <a:lnTo>
                      <a:pt x="296" y="105"/>
                    </a:lnTo>
                    <a:lnTo>
                      <a:pt x="305" y="121"/>
                    </a:lnTo>
                    <a:lnTo>
                      <a:pt x="307" y="131"/>
                    </a:lnTo>
                    <a:lnTo>
                      <a:pt x="309" y="138"/>
                    </a:lnTo>
                    <a:lnTo>
                      <a:pt x="310" y="143"/>
                    </a:lnTo>
                    <a:lnTo>
                      <a:pt x="310" y="145"/>
                    </a:lnTo>
                    <a:lnTo>
                      <a:pt x="309" y="178"/>
                    </a:lnTo>
                    <a:lnTo>
                      <a:pt x="305" y="209"/>
                    </a:lnTo>
                    <a:lnTo>
                      <a:pt x="305" y="225"/>
                    </a:lnTo>
                    <a:lnTo>
                      <a:pt x="307" y="239"/>
                    </a:lnTo>
                    <a:lnTo>
                      <a:pt x="310" y="254"/>
                    </a:lnTo>
                    <a:lnTo>
                      <a:pt x="316" y="269"/>
                    </a:lnTo>
                    <a:lnTo>
                      <a:pt x="319" y="272"/>
                    </a:lnTo>
                    <a:lnTo>
                      <a:pt x="326" y="274"/>
                    </a:lnTo>
                    <a:lnTo>
                      <a:pt x="342" y="274"/>
                    </a:lnTo>
                    <a:lnTo>
                      <a:pt x="357" y="269"/>
                    </a:lnTo>
                    <a:lnTo>
                      <a:pt x="363" y="265"/>
                    </a:lnTo>
                    <a:lnTo>
                      <a:pt x="366" y="261"/>
                    </a:lnTo>
                    <a:lnTo>
                      <a:pt x="371" y="252"/>
                    </a:lnTo>
                    <a:lnTo>
                      <a:pt x="375" y="243"/>
                    </a:lnTo>
                    <a:lnTo>
                      <a:pt x="377" y="229"/>
                    </a:lnTo>
                    <a:lnTo>
                      <a:pt x="375" y="216"/>
                    </a:lnTo>
                    <a:lnTo>
                      <a:pt x="368" y="207"/>
                    </a:lnTo>
                    <a:lnTo>
                      <a:pt x="359" y="198"/>
                    </a:lnTo>
                    <a:lnTo>
                      <a:pt x="347" y="192"/>
                    </a:lnTo>
                    <a:lnTo>
                      <a:pt x="323" y="181"/>
                    </a:lnTo>
                    <a:lnTo>
                      <a:pt x="303" y="189"/>
                    </a:lnTo>
                    <a:lnTo>
                      <a:pt x="293" y="192"/>
                    </a:lnTo>
                    <a:lnTo>
                      <a:pt x="284" y="192"/>
                    </a:lnTo>
                    <a:lnTo>
                      <a:pt x="276" y="194"/>
                    </a:lnTo>
                    <a:lnTo>
                      <a:pt x="269" y="196"/>
                    </a:lnTo>
                    <a:lnTo>
                      <a:pt x="262" y="198"/>
                    </a:lnTo>
                    <a:lnTo>
                      <a:pt x="253" y="198"/>
                    </a:lnTo>
                    <a:lnTo>
                      <a:pt x="242" y="201"/>
                    </a:lnTo>
                    <a:lnTo>
                      <a:pt x="228" y="207"/>
                    </a:lnTo>
                    <a:lnTo>
                      <a:pt x="218" y="209"/>
                    </a:lnTo>
                    <a:lnTo>
                      <a:pt x="216" y="210"/>
                    </a:lnTo>
                    <a:lnTo>
                      <a:pt x="215" y="210"/>
                    </a:lnTo>
                    <a:lnTo>
                      <a:pt x="209" y="225"/>
                    </a:lnTo>
                    <a:lnTo>
                      <a:pt x="204" y="239"/>
                    </a:lnTo>
                    <a:lnTo>
                      <a:pt x="201" y="252"/>
                    </a:lnTo>
                    <a:lnTo>
                      <a:pt x="201" y="259"/>
                    </a:lnTo>
                    <a:lnTo>
                      <a:pt x="202" y="269"/>
                    </a:lnTo>
                    <a:lnTo>
                      <a:pt x="222" y="267"/>
                    </a:lnTo>
                    <a:lnTo>
                      <a:pt x="239" y="263"/>
                    </a:lnTo>
                    <a:lnTo>
                      <a:pt x="255" y="261"/>
                    </a:lnTo>
                    <a:lnTo>
                      <a:pt x="267" y="256"/>
                    </a:lnTo>
                    <a:lnTo>
                      <a:pt x="276" y="252"/>
                    </a:lnTo>
                    <a:lnTo>
                      <a:pt x="282" y="247"/>
                    </a:lnTo>
                    <a:lnTo>
                      <a:pt x="288" y="241"/>
                    </a:lnTo>
                    <a:lnTo>
                      <a:pt x="289" y="234"/>
                    </a:lnTo>
                    <a:lnTo>
                      <a:pt x="289" y="229"/>
                    </a:lnTo>
                    <a:lnTo>
                      <a:pt x="286" y="223"/>
                    </a:lnTo>
                    <a:lnTo>
                      <a:pt x="282" y="216"/>
                    </a:lnTo>
                    <a:lnTo>
                      <a:pt x="274" y="210"/>
                    </a:lnTo>
                    <a:lnTo>
                      <a:pt x="265" y="205"/>
                    </a:lnTo>
                    <a:lnTo>
                      <a:pt x="253" y="201"/>
                    </a:lnTo>
                    <a:lnTo>
                      <a:pt x="239" y="196"/>
                    </a:lnTo>
                    <a:lnTo>
                      <a:pt x="222" y="192"/>
                    </a:lnTo>
                    <a:lnTo>
                      <a:pt x="201" y="180"/>
                    </a:lnTo>
                    <a:lnTo>
                      <a:pt x="185" y="165"/>
                    </a:lnTo>
                    <a:lnTo>
                      <a:pt x="171" y="149"/>
                    </a:lnTo>
                    <a:lnTo>
                      <a:pt x="159" y="129"/>
                    </a:lnTo>
                    <a:lnTo>
                      <a:pt x="154" y="123"/>
                    </a:lnTo>
                    <a:lnTo>
                      <a:pt x="150" y="118"/>
                    </a:lnTo>
                    <a:lnTo>
                      <a:pt x="147" y="112"/>
                    </a:lnTo>
                    <a:lnTo>
                      <a:pt x="145" y="111"/>
                    </a:lnTo>
                    <a:lnTo>
                      <a:pt x="148" y="102"/>
                    </a:lnTo>
                    <a:lnTo>
                      <a:pt x="150" y="92"/>
                    </a:lnTo>
                    <a:lnTo>
                      <a:pt x="159" y="82"/>
                    </a:lnTo>
                    <a:lnTo>
                      <a:pt x="166" y="76"/>
                    </a:lnTo>
                    <a:lnTo>
                      <a:pt x="174" y="76"/>
                    </a:lnTo>
                    <a:lnTo>
                      <a:pt x="183" y="82"/>
                    </a:lnTo>
                    <a:lnTo>
                      <a:pt x="190" y="91"/>
                    </a:lnTo>
                    <a:lnTo>
                      <a:pt x="197" y="102"/>
                    </a:lnTo>
                    <a:lnTo>
                      <a:pt x="202" y="116"/>
                    </a:lnTo>
                    <a:lnTo>
                      <a:pt x="201" y="136"/>
                    </a:lnTo>
                    <a:lnTo>
                      <a:pt x="197" y="152"/>
                    </a:lnTo>
                    <a:lnTo>
                      <a:pt x="194" y="165"/>
                    </a:lnTo>
                    <a:lnTo>
                      <a:pt x="190" y="174"/>
                    </a:lnTo>
                    <a:lnTo>
                      <a:pt x="181" y="183"/>
                    </a:lnTo>
                    <a:lnTo>
                      <a:pt x="173" y="189"/>
                    </a:lnTo>
                    <a:lnTo>
                      <a:pt x="159" y="194"/>
                    </a:lnTo>
                    <a:lnTo>
                      <a:pt x="140" y="198"/>
                    </a:lnTo>
                    <a:lnTo>
                      <a:pt x="126" y="209"/>
                    </a:lnTo>
                    <a:lnTo>
                      <a:pt x="115" y="218"/>
                    </a:lnTo>
                    <a:lnTo>
                      <a:pt x="110" y="227"/>
                    </a:lnTo>
                    <a:lnTo>
                      <a:pt x="108" y="238"/>
                    </a:lnTo>
                    <a:lnTo>
                      <a:pt x="108" y="249"/>
                    </a:lnTo>
                    <a:lnTo>
                      <a:pt x="108" y="261"/>
                    </a:lnTo>
                    <a:lnTo>
                      <a:pt x="112" y="278"/>
                    </a:lnTo>
                    <a:lnTo>
                      <a:pt x="114" y="298"/>
                    </a:lnTo>
                    <a:lnTo>
                      <a:pt x="129" y="298"/>
                    </a:lnTo>
                    <a:lnTo>
                      <a:pt x="145" y="299"/>
                    </a:lnTo>
                    <a:lnTo>
                      <a:pt x="159" y="298"/>
                    </a:lnTo>
                    <a:lnTo>
                      <a:pt x="171" y="290"/>
                    </a:lnTo>
                    <a:lnTo>
                      <a:pt x="174" y="283"/>
                    </a:lnTo>
                    <a:lnTo>
                      <a:pt x="176" y="278"/>
                    </a:lnTo>
                    <a:lnTo>
                      <a:pt x="174" y="261"/>
                    </a:lnTo>
                    <a:lnTo>
                      <a:pt x="169" y="247"/>
                    </a:lnTo>
                    <a:lnTo>
                      <a:pt x="164" y="232"/>
                    </a:lnTo>
                    <a:lnTo>
                      <a:pt x="161" y="227"/>
                    </a:lnTo>
                    <a:lnTo>
                      <a:pt x="154" y="221"/>
                    </a:lnTo>
                    <a:lnTo>
                      <a:pt x="145" y="216"/>
                    </a:lnTo>
                    <a:lnTo>
                      <a:pt x="134" y="212"/>
                    </a:lnTo>
                    <a:lnTo>
                      <a:pt x="124" y="209"/>
                    </a:lnTo>
                    <a:lnTo>
                      <a:pt x="117" y="205"/>
                    </a:lnTo>
                    <a:lnTo>
                      <a:pt x="110" y="203"/>
                    </a:lnTo>
                    <a:lnTo>
                      <a:pt x="108" y="203"/>
                    </a:lnTo>
                    <a:lnTo>
                      <a:pt x="98" y="192"/>
                    </a:lnTo>
                    <a:lnTo>
                      <a:pt x="91" y="183"/>
                    </a:lnTo>
                    <a:lnTo>
                      <a:pt x="86" y="176"/>
                    </a:lnTo>
                    <a:lnTo>
                      <a:pt x="84" y="167"/>
                    </a:lnTo>
                    <a:lnTo>
                      <a:pt x="84" y="156"/>
                    </a:lnTo>
                    <a:lnTo>
                      <a:pt x="84" y="145"/>
                    </a:lnTo>
                    <a:lnTo>
                      <a:pt x="87" y="132"/>
                    </a:lnTo>
                    <a:lnTo>
                      <a:pt x="89" y="116"/>
                    </a:lnTo>
                    <a:lnTo>
                      <a:pt x="101" y="118"/>
                    </a:lnTo>
                    <a:lnTo>
                      <a:pt x="114" y="121"/>
                    </a:lnTo>
                    <a:lnTo>
                      <a:pt x="129" y="127"/>
                    </a:lnTo>
                    <a:lnTo>
                      <a:pt x="136" y="131"/>
                    </a:lnTo>
                    <a:lnTo>
                      <a:pt x="141" y="136"/>
                    </a:lnTo>
                    <a:lnTo>
                      <a:pt x="147" y="143"/>
                    </a:lnTo>
                    <a:lnTo>
                      <a:pt x="152" y="152"/>
                    </a:lnTo>
                    <a:lnTo>
                      <a:pt x="148" y="167"/>
                    </a:lnTo>
                    <a:lnTo>
                      <a:pt x="145" y="178"/>
                    </a:lnTo>
                    <a:lnTo>
                      <a:pt x="138" y="185"/>
                    </a:lnTo>
                    <a:lnTo>
                      <a:pt x="131" y="190"/>
                    </a:lnTo>
                    <a:lnTo>
                      <a:pt x="114" y="198"/>
                    </a:lnTo>
                    <a:lnTo>
                      <a:pt x="101" y="203"/>
                    </a:lnTo>
                    <a:lnTo>
                      <a:pt x="89" y="210"/>
                    </a:lnTo>
                    <a:lnTo>
                      <a:pt x="63" y="205"/>
                    </a:lnTo>
                    <a:lnTo>
                      <a:pt x="51" y="203"/>
                    </a:lnTo>
                    <a:lnTo>
                      <a:pt x="37" y="203"/>
                    </a:lnTo>
                    <a:lnTo>
                      <a:pt x="25" y="205"/>
                    </a:lnTo>
                    <a:lnTo>
                      <a:pt x="14" y="209"/>
                    </a:lnTo>
                    <a:lnTo>
                      <a:pt x="6" y="216"/>
                    </a:lnTo>
                    <a:lnTo>
                      <a:pt x="0" y="227"/>
                    </a:lnTo>
                    <a:lnTo>
                      <a:pt x="7" y="245"/>
                    </a:lnTo>
                    <a:lnTo>
                      <a:pt x="12" y="259"/>
                    </a:lnTo>
                    <a:lnTo>
                      <a:pt x="18" y="269"/>
                    </a:lnTo>
                    <a:lnTo>
                      <a:pt x="25" y="274"/>
                    </a:lnTo>
                    <a:lnTo>
                      <a:pt x="33" y="278"/>
                    </a:lnTo>
                    <a:lnTo>
                      <a:pt x="46" y="278"/>
                    </a:lnTo>
                    <a:lnTo>
                      <a:pt x="61" y="276"/>
                    </a:lnTo>
                    <a:lnTo>
                      <a:pt x="82" y="274"/>
                    </a:lnTo>
                    <a:lnTo>
                      <a:pt x="87" y="258"/>
                    </a:lnTo>
                    <a:lnTo>
                      <a:pt x="94" y="241"/>
                    </a:lnTo>
                    <a:lnTo>
                      <a:pt x="98" y="234"/>
                    </a:lnTo>
                    <a:lnTo>
                      <a:pt x="100" y="227"/>
                    </a:lnTo>
                    <a:lnTo>
                      <a:pt x="101" y="223"/>
                    </a:lnTo>
                    <a:lnTo>
                      <a:pt x="101" y="221"/>
                    </a:lnTo>
                    <a:lnTo>
                      <a:pt x="51" y="308"/>
                    </a:lnTo>
                    <a:close/>
                  </a:path>
                </a:pathLst>
              </a:custGeom>
              <a:solidFill>
                <a:srgbClr val="008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22" name="Freeform 96"/>
              <p:cNvSpPr>
                <a:spLocks/>
              </p:cNvSpPr>
              <p:nvPr/>
            </p:nvSpPr>
            <p:spPr bwMode="auto">
              <a:xfrm>
                <a:off x="4221" y="1253"/>
                <a:ext cx="486" cy="308"/>
              </a:xfrm>
              <a:custGeom>
                <a:avLst/>
                <a:gdLst>
                  <a:gd name="T0" fmla="*/ 93 w 486"/>
                  <a:gd name="T1" fmla="*/ 234 h 308"/>
                  <a:gd name="T2" fmla="*/ 188 w 486"/>
                  <a:gd name="T3" fmla="*/ 190 h 308"/>
                  <a:gd name="T4" fmla="*/ 298 w 486"/>
                  <a:gd name="T5" fmla="*/ 176 h 308"/>
                  <a:gd name="T6" fmla="*/ 357 w 486"/>
                  <a:gd name="T7" fmla="*/ 149 h 308"/>
                  <a:gd name="T8" fmla="*/ 370 w 486"/>
                  <a:gd name="T9" fmla="*/ 132 h 308"/>
                  <a:gd name="T10" fmla="*/ 420 w 486"/>
                  <a:gd name="T11" fmla="*/ 45 h 308"/>
                  <a:gd name="T12" fmla="*/ 448 w 486"/>
                  <a:gd name="T13" fmla="*/ 0 h 308"/>
                  <a:gd name="T14" fmla="*/ 483 w 486"/>
                  <a:gd name="T15" fmla="*/ 36 h 308"/>
                  <a:gd name="T16" fmla="*/ 478 w 486"/>
                  <a:gd name="T17" fmla="*/ 62 h 308"/>
                  <a:gd name="T18" fmla="*/ 451 w 486"/>
                  <a:gd name="T19" fmla="*/ 69 h 308"/>
                  <a:gd name="T20" fmla="*/ 399 w 486"/>
                  <a:gd name="T21" fmla="*/ 45 h 308"/>
                  <a:gd name="T22" fmla="*/ 354 w 486"/>
                  <a:gd name="T23" fmla="*/ 47 h 308"/>
                  <a:gd name="T24" fmla="*/ 333 w 486"/>
                  <a:gd name="T25" fmla="*/ 80 h 308"/>
                  <a:gd name="T26" fmla="*/ 345 w 486"/>
                  <a:gd name="T27" fmla="*/ 118 h 308"/>
                  <a:gd name="T28" fmla="*/ 408 w 486"/>
                  <a:gd name="T29" fmla="*/ 134 h 308"/>
                  <a:gd name="T30" fmla="*/ 460 w 486"/>
                  <a:gd name="T31" fmla="*/ 152 h 308"/>
                  <a:gd name="T32" fmla="*/ 457 w 486"/>
                  <a:gd name="T33" fmla="*/ 187 h 308"/>
                  <a:gd name="T34" fmla="*/ 404 w 486"/>
                  <a:gd name="T35" fmla="*/ 192 h 308"/>
                  <a:gd name="T36" fmla="*/ 378 w 486"/>
                  <a:gd name="T37" fmla="*/ 180 h 308"/>
                  <a:gd name="T38" fmla="*/ 357 w 486"/>
                  <a:gd name="T39" fmla="*/ 161 h 308"/>
                  <a:gd name="T40" fmla="*/ 298 w 486"/>
                  <a:gd name="T41" fmla="*/ 147 h 308"/>
                  <a:gd name="T42" fmla="*/ 242 w 486"/>
                  <a:gd name="T43" fmla="*/ 138 h 308"/>
                  <a:gd name="T44" fmla="*/ 223 w 486"/>
                  <a:gd name="T45" fmla="*/ 114 h 308"/>
                  <a:gd name="T46" fmla="*/ 230 w 486"/>
                  <a:gd name="T47" fmla="*/ 94 h 308"/>
                  <a:gd name="T48" fmla="*/ 262 w 486"/>
                  <a:gd name="T49" fmla="*/ 85 h 308"/>
                  <a:gd name="T50" fmla="*/ 296 w 486"/>
                  <a:gd name="T51" fmla="*/ 105 h 308"/>
                  <a:gd name="T52" fmla="*/ 310 w 486"/>
                  <a:gd name="T53" fmla="*/ 143 h 308"/>
                  <a:gd name="T54" fmla="*/ 305 w 486"/>
                  <a:gd name="T55" fmla="*/ 225 h 308"/>
                  <a:gd name="T56" fmla="*/ 319 w 486"/>
                  <a:gd name="T57" fmla="*/ 272 h 308"/>
                  <a:gd name="T58" fmla="*/ 363 w 486"/>
                  <a:gd name="T59" fmla="*/ 265 h 308"/>
                  <a:gd name="T60" fmla="*/ 377 w 486"/>
                  <a:gd name="T61" fmla="*/ 229 h 308"/>
                  <a:gd name="T62" fmla="*/ 347 w 486"/>
                  <a:gd name="T63" fmla="*/ 192 h 308"/>
                  <a:gd name="T64" fmla="*/ 284 w 486"/>
                  <a:gd name="T65" fmla="*/ 192 h 308"/>
                  <a:gd name="T66" fmla="*/ 253 w 486"/>
                  <a:gd name="T67" fmla="*/ 198 h 308"/>
                  <a:gd name="T68" fmla="*/ 216 w 486"/>
                  <a:gd name="T69" fmla="*/ 210 h 308"/>
                  <a:gd name="T70" fmla="*/ 201 w 486"/>
                  <a:gd name="T71" fmla="*/ 252 h 308"/>
                  <a:gd name="T72" fmla="*/ 239 w 486"/>
                  <a:gd name="T73" fmla="*/ 263 h 308"/>
                  <a:gd name="T74" fmla="*/ 282 w 486"/>
                  <a:gd name="T75" fmla="*/ 247 h 308"/>
                  <a:gd name="T76" fmla="*/ 286 w 486"/>
                  <a:gd name="T77" fmla="*/ 223 h 308"/>
                  <a:gd name="T78" fmla="*/ 253 w 486"/>
                  <a:gd name="T79" fmla="*/ 201 h 308"/>
                  <a:gd name="T80" fmla="*/ 185 w 486"/>
                  <a:gd name="T81" fmla="*/ 165 h 308"/>
                  <a:gd name="T82" fmla="*/ 150 w 486"/>
                  <a:gd name="T83" fmla="*/ 118 h 308"/>
                  <a:gd name="T84" fmla="*/ 150 w 486"/>
                  <a:gd name="T85" fmla="*/ 92 h 308"/>
                  <a:gd name="T86" fmla="*/ 183 w 486"/>
                  <a:gd name="T87" fmla="*/ 82 h 308"/>
                  <a:gd name="T88" fmla="*/ 201 w 486"/>
                  <a:gd name="T89" fmla="*/ 136 h 308"/>
                  <a:gd name="T90" fmla="*/ 181 w 486"/>
                  <a:gd name="T91" fmla="*/ 183 h 308"/>
                  <a:gd name="T92" fmla="*/ 126 w 486"/>
                  <a:gd name="T93" fmla="*/ 209 h 308"/>
                  <a:gd name="T94" fmla="*/ 108 w 486"/>
                  <a:gd name="T95" fmla="*/ 249 h 308"/>
                  <a:gd name="T96" fmla="*/ 129 w 486"/>
                  <a:gd name="T97" fmla="*/ 298 h 308"/>
                  <a:gd name="T98" fmla="*/ 174 w 486"/>
                  <a:gd name="T99" fmla="*/ 283 h 308"/>
                  <a:gd name="T100" fmla="*/ 164 w 486"/>
                  <a:gd name="T101" fmla="*/ 232 h 308"/>
                  <a:gd name="T102" fmla="*/ 134 w 486"/>
                  <a:gd name="T103" fmla="*/ 212 h 308"/>
                  <a:gd name="T104" fmla="*/ 108 w 486"/>
                  <a:gd name="T105" fmla="*/ 203 h 308"/>
                  <a:gd name="T106" fmla="*/ 84 w 486"/>
                  <a:gd name="T107" fmla="*/ 167 h 308"/>
                  <a:gd name="T108" fmla="*/ 89 w 486"/>
                  <a:gd name="T109" fmla="*/ 116 h 308"/>
                  <a:gd name="T110" fmla="*/ 136 w 486"/>
                  <a:gd name="T111" fmla="*/ 131 h 308"/>
                  <a:gd name="T112" fmla="*/ 148 w 486"/>
                  <a:gd name="T113" fmla="*/ 167 h 308"/>
                  <a:gd name="T114" fmla="*/ 114 w 486"/>
                  <a:gd name="T115" fmla="*/ 198 h 308"/>
                  <a:gd name="T116" fmla="*/ 51 w 486"/>
                  <a:gd name="T117" fmla="*/ 203 h 308"/>
                  <a:gd name="T118" fmla="*/ 6 w 486"/>
                  <a:gd name="T119" fmla="*/ 216 h 308"/>
                  <a:gd name="T120" fmla="*/ 18 w 486"/>
                  <a:gd name="T121" fmla="*/ 269 h 308"/>
                  <a:gd name="T122" fmla="*/ 61 w 486"/>
                  <a:gd name="T123" fmla="*/ 276 h 308"/>
                  <a:gd name="T124" fmla="*/ 98 w 486"/>
                  <a:gd name="T125" fmla="*/ 234 h 308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  <a:gd name="T189" fmla="*/ 0 w 486"/>
                  <a:gd name="T190" fmla="*/ 0 h 308"/>
                  <a:gd name="T191" fmla="*/ 486 w 486"/>
                  <a:gd name="T192" fmla="*/ 308 h 308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T189" t="T190" r="T191" b="T192"/>
                <a:pathLst>
                  <a:path w="486" h="308">
                    <a:moveTo>
                      <a:pt x="51" y="308"/>
                    </a:moveTo>
                    <a:lnTo>
                      <a:pt x="63" y="278"/>
                    </a:lnTo>
                    <a:lnTo>
                      <a:pt x="77" y="254"/>
                    </a:lnTo>
                    <a:lnTo>
                      <a:pt x="93" y="234"/>
                    </a:lnTo>
                    <a:lnTo>
                      <a:pt x="112" y="218"/>
                    </a:lnTo>
                    <a:lnTo>
                      <a:pt x="134" y="205"/>
                    </a:lnTo>
                    <a:lnTo>
                      <a:pt x="159" y="196"/>
                    </a:lnTo>
                    <a:lnTo>
                      <a:pt x="188" y="190"/>
                    </a:lnTo>
                    <a:lnTo>
                      <a:pt x="222" y="187"/>
                    </a:lnTo>
                    <a:lnTo>
                      <a:pt x="246" y="183"/>
                    </a:lnTo>
                    <a:lnTo>
                      <a:pt x="272" y="181"/>
                    </a:lnTo>
                    <a:lnTo>
                      <a:pt x="298" y="176"/>
                    </a:lnTo>
                    <a:lnTo>
                      <a:pt x="323" y="169"/>
                    </a:lnTo>
                    <a:lnTo>
                      <a:pt x="333" y="163"/>
                    </a:lnTo>
                    <a:lnTo>
                      <a:pt x="347" y="154"/>
                    </a:lnTo>
                    <a:lnTo>
                      <a:pt x="357" y="149"/>
                    </a:lnTo>
                    <a:lnTo>
                      <a:pt x="359" y="145"/>
                    </a:lnTo>
                    <a:lnTo>
                      <a:pt x="361" y="145"/>
                    </a:lnTo>
                    <a:lnTo>
                      <a:pt x="364" y="140"/>
                    </a:lnTo>
                    <a:lnTo>
                      <a:pt x="370" y="132"/>
                    </a:lnTo>
                    <a:lnTo>
                      <a:pt x="380" y="114"/>
                    </a:lnTo>
                    <a:lnTo>
                      <a:pt x="392" y="92"/>
                    </a:lnTo>
                    <a:lnTo>
                      <a:pt x="406" y="69"/>
                    </a:lnTo>
                    <a:lnTo>
                      <a:pt x="420" y="45"/>
                    </a:lnTo>
                    <a:lnTo>
                      <a:pt x="432" y="25"/>
                    </a:lnTo>
                    <a:lnTo>
                      <a:pt x="441" y="9"/>
                    </a:lnTo>
                    <a:lnTo>
                      <a:pt x="444" y="4"/>
                    </a:lnTo>
                    <a:lnTo>
                      <a:pt x="448" y="0"/>
                    </a:lnTo>
                    <a:lnTo>
                      <a:pt x="455" y="4"/>
                    </a:lnTo>
                    <a:lnTo>
                      <a:pt x="462" y="9"/>
                    </a:lnTo>
                    <a:lnTo>
                      <a:pt x="474" y="23"/>
                    </a:lnTo>
                    <a:lnTo>
                      <a:pt x="483" y="36"/>
                    </a:lnTo>
                    <a:lnTo>
                      <a:pt x="486" y="40"/>
                    </a:lnTo>
                    <a:lnTo>
                      <a:pt x="486" y="42"/>
                    </a:lnTo>
                    <a:lnTo>
                      <a:pt x="483" y="53"/>
                    </a:lnTo>
                    <a:lnTo>
                      <a:pt x="478" y="62"/>
                    </a:lnTo>
                    <a:lnTo>
                      <a:pt x="472" y="65"/>
                    </a:lnTo>
                    <a:lnTo>
                      <a:pt x="467" y="69"/>
                    </a:lnTo>
                    <a:lnTo>
                      <a:pt x="460" y="69"/>
                    </a:lnTo>
                    <a:lnTo>
                      <a:pt x="451" y="69"/>
                    </a:lnTo>
                    <a:lnTo>
                      <a:pt x="441" y="67"/>
                    </a:lnTo>
                    <a:lnTo>
                      <a:pt x="429" y="65"/>
                    </a:lnTo>
                    <a:lnTo>
                      <a:pt x="413" y="53"/>
                    </a:lnTo>
                    <a:lnTo>
                      <a:pt x="399" y="45"/>
                    </a:lnTo>
                    <a:lnTo>
                      <a:pt x="387" y="42"/>
                    </a:lnTo>
                    <a:lnTo>
                      <a:pt x="375" y="40"/>
                    </a:lnTo>
                    <a:lnTo>
                      <a:pt x="364" y="43"/>
                    </a:lnTo>
                    <a:lnTo>
                      <a:pt x="354" y="47"/>
                    </a:lnTo>
                    <a:lnTo>
                      <a:pt x="347" y="54"/>
                    </a:lnTo>
                    <a:lnTo>
                      <a:pt x="340" y="62"/>
                    </a:lnTo>
                    <a:lnTo>
                      <a:pt x="336" y="71"/>
                    </a:lnTo>
                    <a:lnTo>
                      <a:pt x="333" y="80"/>
                    </a:lnTo>
                    <a:lnTo>
                      <a:pt x="333" y="91"/>
                    </a:lnTo>
                    <a:lnTo>
                      <a:pt x="335" y="100"/>
                    </a:lnTo>
                    <a:lnTo>
                      <a:pt x="338" y="109"/>
                    </a:lnTo>
                    <a:lnTo>
                      <a:pt x="345" y="118"/>
                    </a:lnTo>
                    <a:lnTo>
                      <a:pt x="354" y="125"/>
                    </a:lnTo>
                    <a:lnTo>
                      <a:pt x="366" y="129"/>
                    </a:lnTo>
                    <a:lnTo>
                      <a:pt x="387" y="132"/>
                    </a:lnTo>
                    <a:lnTo>
                      <a:pt x="408" y="134"/>
                    </a:lnTo>
                    <a:lnTo>
                      <a:pt x="429" y="134"/>
                    </a:lnTo>
                    <a:lnTo>
                      <a:pt x="448" y="134"/>
                    </a:lnTo>
                    <a:lnTo>
                      <a:pt x="455" y="143"/>
                    </a:lnTo>
                    <a:lnTo>
                      <a:pt x="460" y="152"/>
                    </a:lnTo>
                    <a:lnTo>
                      <a:pt x="462" y="161"/>
                    </a:lnTo>
                    <a:lnTo>
                      <a:pt x="464" y="171"/>
                    </a:lnTo>
                    <a:lnTo>
                      <a:pt x="462" y="180"/>
                    </a:lnTo>
                    <a:lnTo>
                      <a:pt x="457" y="187"/>
                    </a:lnTo>
                    <a:lnTo>
                      <a:pt x="448" y="192"/>
                    </a:lnTo>
                    <a:lnTo>
                      <a:pt x="436" y="198"/>
                    </a:lnTo>
                    <a:lnTo>
                      <a:pt x="418" y="196"/>
                    </a:lnTo>
                    <a:lnTo>
                      <a:pt x="404" y="192"/>
                    </a:lnTo>
                    <a:lnTo>
                      <a:pt x="394" y="190"/>
                    </a:lnTo>
                    <a:lnTo>
                      <a:pt x="387" y="187"/>
                    </a:lnTo>
                    <a:lnTo>
                      <a:pt x="382" y="183"/>
                    </a:lnTo>
                    <a:lnTo>
                      <a:pt x="378" y="180"/>
                    </a:lnTo>
                    <a:lnTo>
                      <a:pt x="373" y="172"/>
                    </a:lnTo>
                    <a:lnTo>
                      <a:pt x="370" y="169"/>
                    </a:lnTo>
                    <a:lnTo>
                      <a:pt x="364" y="165"/>
                    </a:lnTo>
                    <a:lnTo>
                      <a:pt x="357" y="161"/>
                    </a:lnTo>
                    <a:lnTo>
                      <a:pt x="349" y="158"/>
                    </a:lnTo>
                    <a:lnTo>
                      <a:pt x="336" y="154"/>
                    </a:lnTo>
                    <a:lnTo>
                      <a:pt x="319" y="151"/>
                    </a:lnTo>
                    <a:lnTo>
                      <a:pt x="298" y="147"/>
                    </a:lnTo>
                    <a:lnTo>
                      <a:pt x="272" y="145"/>
                    </a:lnTo>
                    <a:lnTo>
                      <a:pt x="263" y="141"/>
                    </a:lnTo>
                    <a:lnTo>
                      <a:pt x="253" y="140"/>
                    </a:lnTo>
                    <a:lnTo>
                      <a:pt x="242" y="138"/>
                    </a:lnTo>
                    <a:lnTo>
                      <a:pt x="234" y="134"/>
                    </a:lnTo>
                    <a:lnTo>
                      <a:pt x="230" y="131"/>
                    </a:lnTo>
                    <a:lnTo>
                      <a:pt x="227" y="127"/>
                    </a:lnTo>
                    <a:lnTo>
                      <a:pt x="223" y="114"/>
                    </a:lnTo>
                    <a:lnTo>
                      <a:pt x="222" y="105"/>
                    </a:lnTo>
                    <a:lnTo>
                      <a:pt x="222" y="102"/>
                    </a:lnTo>
                    <a:lnTo>
                      <a:pt x="222" y="100"/>
                    </a:lnTo>
                    <a:lnTo>
                      <a:pt x="230" y="94"/>
                    </a:lnTo>
                    <a:lnTo>
                      <a:pt x="235" y="89"/>
                    </a:lnTo>
                    <a:lnTo>
                      <a:pt x="248" y="83"/>
                    </a:lnTo>
                    <a:lnTo>
                      <a:pt x="255" y="83"/>
                    </a:lnTo>
                    <a:lnTo>
                      <a:pt x="262" y="85"/>
                    </a:lnTo>
                    <a:lnTo>
                      <a:pt x="272" y="89"/>
                    </a:lnTo>
                    <a:lnTo>
                      <a:pt x="284" y="94"/>
                    </a:lnTo>
                    <a:lnTo>
                      <a:pt x="291" y="98"/>
                    </a:lnTo>
                    <a:lnTo>
                      <a:pt x="296" y="105"/>
                    </a:lnTo>
                    <a:lnTo>
                      <a:pt x="305" y="121"/>
                    </a:lnTo>
                    <a:lnTo>
                      <a:pt x="307" y="131"/>
                    </a:lnTo>
                    <a:lnTo>
                      <a:pt x="309" y="138"/>
                    </a:lnTo>
                    <a:lnTo>
                      <a:pt x="310" y="143"/>
                    </a:lnTo>
                    <a:lnTo>
                      <a:pt x="310" y="145"/>
                    </a:lnTo>
                    <a:lnTo>
                      <a:pt x="309" y="178"/>
                    </a:lnTo>
                    <a:lnTo>
                      <a:pt x="305" y="209"/>
                    </a:lnTo>
                    <a:lnTo>
                      <a:pt x="305" y="225"/>
                    </a:lnTo>
                    <a:lnTo>
                      <a:pt x="307" y="239"/>
                    </a:lnTo>
                    <a:lnTo>
                      <a:pt x="310" y="254"/>
                    </a:lnTo>
                    <a:lnTo>
                      <a:pt x="316" y="269"/>
                    </a:lnTo>
                    <a:lnTo>
                      <a:pt x="319" y="272"/>
                    </a:lnTo>
                    <a:lnTo>
                      <a:pt x="326" y="274"/>
                    </a:lnTo>
                    <a:lnTo>
                      <a:pt x="342" y="274"/>
                    </a:lnTo>
                    <a:lnTo>
                      <a:pt x="357" y="269"/>
                    </a:lnTo>
                    <a:lnTo>
                      <a:pt x="363" y="265"/>
                    </a:lnTo>
                    <a:lnTo>
                      <a:pt x="366" y="261"/>
                    </a:lnTo>
                    <a:lnTo>
                      <a:pt x="371" y="252"/>
                    </a:lnTo>
                    <a:lnTo>
                      <a:pt x="375" y="243"/>
                    </a:lnTo>
                    <a:lnTo>
                      <a:pt x="377" y="229"/>
                    </a:lnTo>
                    <a:lnTo>
                      <a:pt x="375" y="216"/>
                    </a:lnTo>
                    <a:lnTo>
                      <a:pt x="368" y="207"/>
                    </a:lnTo>
                    <a:lnTo>
                      <a:pt x="359" y="198"/>
                    </a:lnTo>
                    <a:lnTo>
                      <a:pt x="347" y="192"/>
                    </a:lnTo>
                    <a:lnTo>
                      <a:pt x="323" y="181"/>
                    </a:lnTo>
                    <a:lnTo>
                      <a:pt x="303" y="189"/>
                    </a:lnTo>
                    <a:lnTo>
                      <a:pt x="293" y="192"/>
                    </a:lnTo>
                    <a:lnTo>
                      <a:pt x="284" y="192"/>
                    </a:lnTo>
                    <a:lnTo>
                      <a:pt x="276" y="194"/>
                    </a:lnTo>
                    <a:lnTo>
                      <a:pt x="269" y="196"/>
                    </a:lnTo>
                    <a:lnTo>
                      <a:pt x="262" y="198"/>
                    </a:lnTo>
                    <a:lnTo>
                      <a:pt x="253" y="198"/>
                    </a:lnTo>
                    <a:lnTo>
                      <a:pt x="242" y="201"/>
                    </a:lnTo>
                    <a:lnTo>
                      <a:pt x="228" y="207"/>
                    </a:lnTo>
                    <a:lnTo>
                      <a:pt x="218" y="209"/>
                    </a:lnTo>
                    <a:lnTo>
                      <a:pt x="216" y="210"/>
                    </a:lnTo>
                    <a:lnTo>
                      <a:pt x="215" y="210"/>
                    </a:lnTo>
                    <a:lnTo>
                      <a:pt x="209" y="225"/>
                    </a:lnTo>
                    <a:lnTo>
                      <a:pt x="204" y="239"/>
                    </a:lnTo>
                    <a:lnTo>
                      <a:pt x="201" y="252"/>
                    </a:lnTo>
                    <a:lnTo>
                      <a:pt x="201" y="259"/>
                    </a:lnTo>
                    <a:lnTo>
                      <a:pt x="202" y="269"/>
                    </a:lnTo>
                    <a:lnTo>
                      <a:pt x="222" y="267"/>
                    </a:lnTo>
                    <a:lnTo>
                      <a:pt x="239" y="263"/>
                    </a:lnTo>
                    <a:lnTo>
                      <a:pt x="255" y="261"/>
                    </a:lnTo>
                    <a:lnTo>
                      <a:pt x="267" y="256"/>
                    </a:lnTo>
                    <a:lnTo>
                      <a:pt x="276" y="252"/>
                    </a:lnTo>
                    <a:lnTo>
                      <a:pt x="282" y="247"/>
                    </a:lnTo>
                    <a:lnTo>
                      <a:pt x="288" y="241"/>
                    </a:lnTo>
                    <a:lnTo>
                      <a:pt x="289" y="234"/>
                    </a:lnTo>
                    <a:lnTo>
                      <a:pt x="289" y="229"/>
                    </a:lnTo>
                    <a:lnTo>
                      <a:pt x="286" y="223"/>
                    </a:lnTo>
                    <a:lnTo>
                      <a:pt x="282" y="216"/>
                    </a:lnTo>
                    <a:lnTo>
                      <a:pt x="274" y="210"/>
                    </a:lnTo>
                    <a:lnTo>
                      <a:pt x="265" y="205"/>
                    </a:lnTo>
                    <a:lnTo>
                      <a:pt x="253" y="201"/>
                    </a:lnTo>
                    <a:lnTo>
                      <a:pt x="239" y="196"/>
                    </a:lnTo>
                    <a:lnTo>
                      <a:pt x="222" y="192"/>
                    </a:lnTo>
                    <a:lnTo>
                      <a:pt x="201" y="180"/>
                    </a:lnTo>
                    <a:lnTo>
                      <a:pt x="185" y="165"/>
                    </a:lnTo>
                    <a:lnTo>
                      <a:pt x="171" y="149"/>
                    </a:lnTo>
                    <a:lnTo>
                      <a:pt x="159" y="129"/>
                    </a:lnTo>
                    <a:lnTo>
                      <a:pt x="154" y="123"/>
                    </a:lnTo>
                    <a:lnTo>
                      <a:pt x="150" y="118"/>
                    </a:lnTo>
                    <a:lnTo>
                      <a:pt x="147" y="112"/>
                    </a:lnTo>
                    <a:lnTo>
                      <a:pt x="145" y="111"/>
                    </a:lnTo>
                    <a:lnTo>
                      <a:pt x="148" y="102"/>
                    </a:lnTo>
                    <a:lnTo>
                      <a:pt x="150" y="92"/>
                    </a:lnTo>
                    <a:lnTo>
                      <a:pt x="159" y="82"/>
                    </a:lnTo>
                    <a:lnTo>
                      <a:pt x="166" y="76"/>
                    </a:lnTo>
                    <a:lnTo>
                      <a:pt x="174" y="76"/>
                    </a:lnTo>
                    <a:lnTo>
                      <a:pt x="183" y="82"/>
                    </a:lnTo>
                    <a:lnTo>
                      <a:pt x="190" y="91"/>
                    </a:lnTo>
                    <a:lnTo>
                      <a:pt x="197" y="102"/>
                    </a:lnTo>
                    <a:lnTo>
                      <a:pt x="202" y="116"/>
                    </a:lnTo>
                    <a:lnTo>
                      <a:pt x="201" y="136"/>
                    </a:lnTo>
                    <a:lnTo>
                      <a:pt x="197" y="152"/>
                    </a:lnTo>
                    <a:lnTo>
                      <a:pt x="194" y="165"/>
                    </a:lnTo>
                    <a:lnTo>
                      <a:pt x="190" y="174"/>
                    </a:lnTo>
                    <a:lnTo>
                      <a:pt x="181" y="183"/>
                    </a:lnTo>
                    <a:lnTo>
                      <a:pt x="173" y="189"/>
                    </a:lnTo>
                    <a:lnTo>
                      <a:pt x="159" y="194"/>
                    </a:lnTo>
                    <a:lnTo>
                      <a:pt x="140" y="198"/>
                    </a:lnTo>
                    <a:lnTo>
                      <a:pt x="126" y="209"/>
                    </a:lnTo>
                    <a:lnTo>
                      <a:pt x="115" y="218"/>
                    </a:lnTo>
                    <a:lnTo>
                      <a:pt x="110" y="227"/>
                    </a:lnTo>
                    <a:lnTo>
                      <a:pt x="108" y="238"/>
                    </a:lnTo>
                    <a:lnTo>
                      <a:pt x="108" y="249"/>
                    </a:lnTo>
                    <a:lnTo>
                      <a:pt x="108" y="261"/>
                    </a:lnTo>
                    <a:lnTo>
                      <a:pt x="112" y="278"/>
                    </a:lnTo>
                    <a:lnTo>
                      <a:pt x="114" y="298"/>
                    </a:lnTo>
                    <a:lnTo>
                      <a:pt x="129" y="298"/>
                    </a:lnTo>
                    <a:lnTo>
                      <a:pt x="145" y="299"/>
                    </a:lnTo>
                    <a:lnTo>
                      <a:pt x="159" y="298"/>
                    </a:lnTo>
                    <a:lnTo>
                      <a:pt x="171" y="290"/>
                    </a:lnTo>
                    <a:lnTo>
                      <a:pt x="174" y="283"/>
                    </a:lnTo>
                    <a:lnTo>
                      <a:pt x="176" y="278"/>
                    </a:lnTo>
                    <a:lnTo>
                      <a:pt x="174" y="261"/>
                    </a:lnTo>
                    <a:lnTo>
                      <a:pt x="169" y="247"/>
                    </a:lnTo>
                    <a:lnTo>
                      <a:pt x="164" y="232"/>
                    </a:lnTo>
                    <a:lnTo>
                      <a:pt x="161" y="227"/>
                    </a:lnTo>
                    <a:lnTo>
                      <a:pt x="154" y="221"/>
                    </a:lnTo>
                    <a:lnTo>
                      <a:pt x="145" y="216"/>
                    </a:lnTo>
                    <a:lnTo>
                      <a:pt x="134" y="212"/>
                    </a:lnTo>
                    <a:lnTo>
                      <a:pt x="124" y="209"/>
                    </a:lnTo>
                    <a:lnTo>
                      <a:pt x="117" y="205"/>
                    </a:lnTo>
                    <a:lnTo>
                      <a:pt x="110" y="203"/>
                    </a:lnTo>
                    <a:lnTo>
                      <a:pt x="108" y="203"/>
                    </a:lnTo>
                    <a:lnTo>
                      <a:pt x="98" y="192"/>
                    </a:lnTo>
                    <a:lnTo>
                      <a:pt x="91" y="183"/>
                    </a:lnTo>
                    <a:lnTo>
                      <a:pt x="86" y="176"/>
                    </a:lnTo>
                    <a:lnTo>
                      <a:pt x="84" y="167"/>
                    </a:lnTo>
                    <a:lnTo>
                      <a:pt x="84" y="156"/>
                    </a:lnTo>
                    <a:lnTo>
                      <a:pt x="84" y="145"/>
                    </a:lnTo>
                    <a:lnTo>
                      <a:pt x="87" y="132"/>
                    </a:lnTo>
                    <a:lnTo>
                      <a:pt x="89" y="116"/>
                    </a:lnTo>
                    <a:lnTo>
                      <a:pt x="101" y="118"/>
                    </a:lnTo>
                    <a:lnTo>
                      <a:pt x="114" y="121"/>
                    </a:lnTo>
                    <a:lnTo>
                      <a:pt x="129" y="127"/>
                    </a:lnTo>
                    <a:lnTo>
                      <a:pt x="136" y="131"/>
                    </a:lnTo>
                    <a:lnTo>
                      <a:pt x="141" y="136"/>
                    </a:lnTo>
                    <a:lnTo>
                      <a:pt x="147" y="143"/>
                    </a:lnTo>
                    <a:lnTo>
                      <a:pt x="152" y="152"/>
                    </a:lnTo>
                    <a:lnTo>
                      <a:pt x="148" y="167"/>
                    </a:lnTo>
                    <a:lnTo>
                      <a:pt x="145" y="178"/>
                    </a:lnTo>
                    <a:lnTo>
                      <a:pt x="138" y="185"/>
                    </a:lnTo>
                    <a:lnTo>
                      <a:pt x="131" y="190"/>
                    </a:lnTo>
                    <a:lnTo>
                      <a:pt x="114" y="198"/>
                    </a:lnTo>
                    <a:lnTo>
                      <a:pt x="101" y="203"/>
                    </a:lnTo>
                    <a:lnTo>
                      <a:pt x="89" y="210"/>
                    </a:lnTo>
                    <a:lnTo>
                      <a:pt x="63" y="205"/>
                    </a:lnTo>
                    <a:lnTo>
                      <a:pt x="51" y="203"/>
                    </a:lnTo>
                    <a:lnTo>
                      <a:pt x="37" y="203"/>
                    </a:lnTo>
                    <a:lnTo>
                      <a:pt x="25" y="205"/>
                    </a:lnTo>
                    <a:lnTo>
                      <a:pt x="14" y="209"/>
                    </a:lnTo>
                    <a:lnTo>
                      <a:pt x="6" y="216"/>
                    </a:lnTo>
                    <a:lnTo>
                      <a:pt x="0" y="227"/>
                    </a:lnTo>
                    <a:lnTo>
                      <a:pt x="7" y="245"/>
                    </a:lnTo>
                    <a:lnTo>
                      <a:pt x="12" y="259"/>
                    </a:lnTo>
                    <a:lnTo>
                      <a:pt x="18" y="269"/>
                    </a:lnTo>
                    <a:lnTo>
                      <a:pt x="25" y="274"/>
                    </a:lnTo>
                    <a:lnTo>
                      <a:pt x="33" y="278"/>
                    </a:lnTo>
                    <a:lnTo>
                      <a:pt x="46" y="278"/>
                    </a:lnTo>
                    <a:lnTo>
                      <a:pt x="61" y="276"/>
                    </a:lnTo>
                    <a:lnTo>
                      <a:pt x="82" y="274"/>
                    </a:lnTo>
                    <a:lnTo>
                      <a:pt x="87" y="258"/>
                    </a:lnTo>
                    <a:lnTo>
                      <a:pt x="94" y="241"/>
                    </a:lnTo>
                    <a:lnTo>
                      <a:pt x="98" y="234"/>
                    </a:lnTo>
                    <a:lnTo>
                      <a:pt x="100" y="227"/>
                    </a:lnTo>
                    <a:lnTo>
                      <a:pt x="101" y="223"/>
                    </a:lnTo>
                    <a:lnTo>
                      <a:pt x="101" y="221"/>
                    </a:lnTo>
                  </a:path>
                </a:pathLst>
              </a:custGeom>
              <a:noFill/>
              <a:ln w="793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</p:grpSp>
        <p:grpSp>
          <p:nvGrpSpPr>
            <p:cNvPr id="82" name="Group 97"/>
            <p:cNvGrpSpPr>
              <a:grpSpLocks/>
            </p:cNvGrpSpPr>
            <p:nvPr/>
          </p:nvGrpSpPr>
          <p:grpSpPr bwMode="auto">
            <a:xfrm>
              <a:off x="3747" y="1977"/>
              <a:ext cx="466" cy="510"/>
              <a:chOff x="3747" y="1258"/>
              <a:chExt cx="466" cy="510"/>
            </a:xfrm>
          </p:grpSpPr>
          <p:sp>
            <p:nvSpPr>
              <p:cNvPr id="119" name="Freeform 98"/>
              <p:cNvSpPr>
                <a:spLocks/>
              </p:cNvSpPr>
              <p:nvPr/>
            </p:nvSpPr>
            <p:spPr bwMode="auto">
              <a:xfrm>
                <a:off x="3747" y="1258"/>
                <a:ext cx="466" cy="510"/>
              </a:xfrm>
              <a:custGeom>
                <a:avLst/>
                <a:gdLst>
                  <a:gd name="T0" fmla="*/ 380 w 466"/>
                  <a:gd name="T1" fmla="*/ 358 h 510"/>
                  <a:gd name="T2" fmla="*/ 319 w 466"/>
                  <a:gd name="T3" fmla="*/ 285 h 510"/>
                  <a:gd name="T4" fmla="*/ 307 w 466"/>
                  <a:gd name="T5" fmla="*/ 260 h 510"/>
                  <a:gd name="T6" fmla="*/ 284 w 466"/>
                  <a:gd name="T7" fmla="*/ 233 h 510"/>
                  <a:gd name="T8" fmla="*/ 274 w 466"/>
                  <a:gd name="T9" fmla="*/ 231 h 510"/>
                  <a:gd name="T10" fmla="*/ 250 w 466"/>
                  <a:gd name="T11" fmla="*/ 175 h 510"/>
                  <a:gd name="T12" fmla="*/ 229 w 466"/>
                  <a:gd name="T13" fmla="*/ 120 h 510"/>
                  <a:gd name="T14" fmla="*/ 169 w 466"/>
                  <a:gd name="T15" fmla="*/ 80 h 510"/>
                  <a:gd name="T16" fmla="*/ 93 w 466"/>
                  <a:gd name="T17" fmla="*/ 26 h 510"/>
                  <a:gd name="T18" fmla="*/ 32 w 466"/>
                  <a:gd name="T19" fmla="*/ 0 h 510"/>
                  <a:gd name="T20" fmla="*/ 0 w 466"/>
                  <a:gd name="T21" fmla="*/ 15 h 510"/>
                  <a:gd name="T22" fmla="*/ 25 w 466"/>
                  <a:gd name="T23" fmla="*/ 64 h 510"/>
                  <a:gd name="T24" fmla="*/ 68 w 466"/>
                  <a:gd name="T25" fmla="*/ 77 h 510"/>
                  <a:gd name="T26" fmla="*/ 100 w 466"/>
                  <a:gd name="T27" fmla="*/ 51 h 510"/>
                  <a:gd name="T28" fmla="*/ 159 w 466"/>
                  <a:gd name="T29" fmla="*/ 48 h 510"/>
                  <a:gd name="T30" fmla="*/ 171 w 466"/>
                  <a:gd name="T31" fmla="*/ 93 h 510"/>
                  <a:gd name="T32" fmla="*/ 136 w 466"/>
                  <a:gd name="T33" fmla="*/ 64 h 510"/>
                  <a:gd name="T34" fmla="*/ 98 w 466"/>
                  <a:gd name="T35" fmla="*/ 89 h 510"/>
                  <a:gd name="T36" fmla="*/ 91 w 466"/>
                  <a:gd name="T37" fmla="*/ 129 h 510"/>
                  <a:gd name="T38" fmla="*/ 114 w 466"/>
                  <a:gd name="T39" fmla="*/ 180 h 510"/>
                  <a:gd name="T40" fmla="*/ 171 w 466"/>
                  <a:gd name="T41" fmla="*/ 160 h 510"/>
                  <a:gd name="T42" fmla="*/ 135 w 466"/>
                  <a:gd name="T43" fmla="*/ 100 h 510"/>
                  <a:gd name="T44" fmla="*/ 133 w 466"/>
                  <a:gd name="T45" fmla="*/ 113 h 510"/>
                  <a:gd name="T46" fmla="*/ 197 w 466"/>
                  <a:gd name="T47" fmla="*/ 124 h 510"/>
                  <a:gd name="T48" fmla="*/ 302 w 466"/>
                  <a:gd name="T49" fmla="*/ 116 h 510"/>
                  <a:gd name="T50" fmla="*/ 316 w 466"/>
                  <a:gd name="T51" fmla="*/ 164 h 510"/>
                  <a:gd name="T52" fmla="*/ 274 w 466"/>
                  <a:gd name="T53" fmla="*/ 147 h 510"/>
                  <a:gd name="T54" fmla="*/ 243 w 466"/>
                  <a:gd name="T55" fmla="*/ 160 h 510"/>
                  <a:gd name="T56" fmla="*/ 222 w 466"/>
                  <a:gd name="T57" fmla="*/ 195 h 510"/>
                  <a:gd name="T58" fmla="*/ 183 w 466"/>
                  <a:gd name="T59" fmla="*/ 240 h 510"/>
                  <a:gd name="T60" fmla="*/ 211 w 466"/>
                  <a:gd name="T61" fmla="*/ 300 h 510"/>
                  <a:gd name="T62" fmla="*/ 281 w 466"/>
                  <a:gd name="T63" fmla="*/ 282 h 510"/>
                  <a:gd name="T64" fmla="*/ 284 w 466"/>
                  <a:gd name="T65" fmla="*/ 242 h 510"/>
                  <a:gd name="T66" fmla="*/ 272 w 466"/>
                  <a:gd name="T67" fmla="*/ 224 h 510"/>
                  <a:gd name="T68" fmla="*/ 314 w 466"/>
                  <a:gd name="T69" fmla="*/ 238 h 510"/>
                  <a:gd name="T70" fmla="*/ 373 w 466"/>
                  <a:gd name="T71" fmla="*/ 293 h 510"/>
                  <a:gd name="T72" fmla="*/ 385 w 466"/>
                  <a:gd name="T73" fmla="*/ 325 h 510"/>
                  <a:gd name="T74" fmla="*/ 345 w 466"/>
                  <a:gd name="T75" fmla="*/ 334 h 510"/>
                  <a:gd name="T76" fmla="*/ 326 w 466"/>
                  <a:gd name="T77" fmla="*/ 314 h 510"/>
                  <a:gd name="T78" fmla="*/ 328 w 466"/>
                  <a:gd name="T79" fmla="*/ 278 h 510"/>
                  <a:gd name="T80" fmla="*/ 295 w 466"/>
                  <a:gd name="T81" fmla="*/ 294 h 510"/>
                  <a:gd name="T82" fmla="*/ 276 w 466"/>
                  <a:gd name="T83" fmla="*/ 358 h 510"/>
                  <a:gd name="T84" fmla="*/ 302 w 466"/>
                  <a:gd name="T85" fmla="*/ 401 h 510"/>
                  <a:gd name="T86" fmla="*/ 324 w 466"/>
                  <a:gd name="T87" fmla="*/ 336 h 510"/>
                  <a:gd name="T88" fmla="*/ 281 w 466"/>
                  <a:gd name="T89" fmla="*/ 278 h 510"/>
                  <a:gd name="T90" fmla="*/ 258 w 466"/>
                  <a:gd name="T91" fmla="*/ 309 h 510"/>
                  <a:gd name="T92" fmla="*/ 311 w 466"/>
                  <a:gd name="T93" fmla="*/ 369 h 510"/>
                  <a:gd name="T94" fmla="*/ 392 w 466"/>
                  <a:gd name="T95" fmla="*/ 403 h 510"/>
                  <a:gd name="T96" fmla="*/ 410 w 466"/>
                  <a:gd name="T97" fmla="*/ 369 h 510"/>
                  <a:gd name="T98" fmla="*/ 448 w 466"/>
                  <a:gd name="T99" fmla="*/ 369 h 510"/>
                  <a:gd name="T100" fmla="*/ 462 w 466"/>
                  <a:gd name="T101" fmla="*/ 420 h 510"/>
                  <a:gd name="T102" fmla="*/ 392 w 466"/>
                  <a:gd name="T103" fmla="*/ 436 h 510"/>
                  <a:gd name="T104" fmla="*/ 316 w 466"/>
                  <a:gd name="T105" fmla="*/ 469 h 510"/>
                  <a:gd name="T106" fmla="*/ 324 w 466"/>
                  <a:gd name="T107" fmla="*/ 500 h 510"/>
                  <a:gd name="T108" fmla="*/ 399 w 466"/>
                  <a:gd name="T109" fmla="*/ 492 h 510"/>
                  <a:gd name="T110" fmla="*/ 366 w 466"/>
                  <a:gd name="T111" fmla="*/ 480 h 510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w 466"/>
                  <a:gd name="T169" fmla="*/ 0 h 510"/>
                  <a:gd name="T170" fmla="*/ 466 w 466"/>
                  <a:gd name="T171" fmla="*/ 510 h 510"/>
                </a:gdLst>
                <a:ahLst/>
                <a:cxnLst>
                  <a:cxn ang="T112">
                    <a:pos x="T0" y="T1"/>
                  </a:cxn>
                  <a:cxn ang="T113">
                    <a:pos x="T2" y="T3"/>
                  </a:cxn>
                  <a:cxn ang="T114">
                    <a:pos x="T4" y="T5"/>
                  </a:cxn>
                  <a:cxn ang="T115">
                    <a:pos x="T6" y="T7"/>
                  </a:cxn>
                  <a:cxn ang="T116">
                    <a:pos x="T8" y="T9"/>
                  </a:cxn>
                  <a:cxn ang="T117">
                    <a:pos x="T10" y="T11"/>
                  </a:cxn>
                  <a:cxn ang="T118">
                    <a:pos x="T12" y="T13"/>
                  </a:cxn>
                  <a:cxn ang="T119">
                    <a:pos x="T14" y="T15"/>
                  </a:cxn>
                  <a:cxn ang="T120">
                    <a:pos x="T16" y="T17"/>
                  </a:cxn>
                  <a:cxn ang="T121">
                    <a:pos x="T18" y="T19"/>
                  </a:cxn>
                  <a:cxn ang="T122">
                    <a:pos x="T20" y="T21"/>
                  </a:cxn>
                  <a:cxn ang="T123">
                    <a:pos x="T22" y="T23"/>
                  </a:cxn>
                  <a:cxn ang="T124">
                    <a:pos x="T24" y="T25"/>
                  </a:cxn>
                  <a:cxn ang="T125">
                    <a:pos x="T26" y="T27"/>
                  </a:cxn>
                  <a:cxn ang="T126">
                    <a:pos x="T28" y="T29"/>
                  </a:cxn>
                  <a:cxn ang="T127">
                    <a:pos x="T30" y="T31"/>
                  </a:cxn>
                  <a:cxn ang="T128">
                    <a:pos x="T32" y="T33"/>
                  </a:cxn>
                  <a:cxn ang="T129">
                    <a:pos x="T34" y="T35"/>
                  </a:cxn>
                  <a:cxn ang="T130">
                    <a:pos x="T36" y="T37"/>
                  </a:cxn>
                  <a:cxn ang="T131">
                    <a:pos x="T38" y="T39"/>
                  </a:cxn>
                  <a:cxn ang="T132">
                    <a:pos x="T40" y="T41"/>
                  </a:cxn>
                  <a:cxn ang="T133">
                    <a:pos x="T42" y="T43"/>
                  </a:cxn>
                  <a:cxn ang="T134">
                    <a:pos x="T44" y="T45"/>
                  </a:cxn>
                  <a:cxn ang="T135">
                    <a:pos x="T46" y="T47"/>
                  </a:cxn>
                  <a:cxn ang="T136">
                    <a:pos x="T48" y="T49"/>
                  </a:cxn>
                  <a:cxn ang="T137">
                    <a:pos x="T50" y="T51"/>
                  </a:cxn>
                  <a:cxn ang="T138">
                    <a:pos x="T52" y="T53"/>
                  </a:cxn>
                  <a:cxn ang="T139">
                    <a:pos x="T54" y="T55"/>
                  </a:cxn>
                  <a:cxn ang="T140">
                    <a:pos x="T56" y="T57"/>
                  </a:cxn>
                  <a:cxn ang="T141">
                    <a:pos x="T58" y="T59"/>
                  </a:cxn>
                  <a:cxn ang="T142">
                    <a:pos x="T60" y="T61"/>
                  </a:cxn>
                  <a:cxn ang="T143">
                    <a:pos x="T62" y="T63"/>
                  </a:cxn>
                  <a:cxn ang="T144">
                    <a:pos x="T64" y="T65"/>
                  </a:cxn>
                  <a:cxn ang="T145">
                    <a:pos x="T66" y="T67"/>
                  </a:cxn>
                  <a:cxn ang="T146">
                    <a:pos x="T68" y="T69"/>
                  </a:cxn>
                  <a:cxn ang="T147">
                    <a:pos x="T70" y="T71"/>
                  </a:cxn>
                  <a:cxn ang="T148">
                    <a:pos x="T72" y="T73"/>
                  </a:cxn>
                  <a:cxn ang="T149">
                    <a:pos x="T74" y="T75"/>
                  </a:cxn>
                  <a:cxn ang="T150">
                    <a:pos x="T76" y="T77"/>
                  </a:cxn>
                  <a:cxn ang="T151">
                    <a:pos x="T78" y="T79"/>
                  </a:cxn>
                  <a:cxn ang="T152">
                    <a:pos x="T80" y="T81"/>
                  </a:cxn>
                  <a:cxn ang="T153">
                    <a:pos x="T82" y="T83"/>
                  </a:cxn>
                  <a:cxn ang="T154">
                    <a:pos x="T84" y="T85"/>
                  </a:cxn>
                  <a:cxn ang="T155">
                    <a:pos x="T86" y="T87"/>
                  </a:cxn>
                  <a:cxn ang="T156">
                    <a:pos x="T88" y="T89"/>
                  </a:cxn>
                  <a:cxn ang="T157">
                    <a:pos x="T90" y="T91"/>
                  </a:cxn>
                  <a:cxn ang="T158">
                    <a:pos x="T92" y="T93"/>
                  </a:cxn>
                  <a:cxn ang="T159">
                    <a:pos x="T94" y="T95"/>
                  </a:cxn>
                  <a:cxn ang="T160">
                    <a:pos x="T96" y="T97"/>
                  </a:cxn>
                  <a:cxn ang="T161">
                    <a:pos x="T98" y="T99"/>
                  </a:cxn>
                  <a:cxn ang="T162">
                    <a:pos x="T100" y="T101"/>
                  </a:cxn>
                  <a:cxn ang="T163">
                    <a:pos x="T102" y="T103"/>
                  </a:cxn>
                  <a:cxn ang="T164">
                    <a:pos x="T104" y="T105"/>
                  </a:cxn>
                  <a:cxn ang="T165">
                    <a:pos x="T106" y="T107"/>
                  </a:cxn>
                  <a:cxn ang="T166">
                    <a:pos x="T108" y="T109"/>
                  </a:cxn>
                  <a:cxn ang="T167">
                    <a:pos x="T110" y="T111"/>
                  </a:cxn>
                </a:cxnLst>
                <a:rect l="T168" t="T169" r="T170" b="T171"/>
                <a:pathLst>
                  <a:path w="466" h="510">
                    <a:moveTo>
                      <a:pt x="398" y="438"/>
                    </a:moveTo>
                    <a:lnTo>
                      <a:pt x="396" y="414"/>
                    </a:lnTo>
                    <a:lnTo>
                      <a:pt x="392" y="394"/>
                    </a:lnTo>
                    <a:lnTo>
                      <a:pt x="387" y="374"/>
                    </a:lnTo>
                    <a:lnTo>
                      <a:pt x="380" y="358"/>
                    </a:lnTo>
                    <a:lnTo>
                      <a:pt x="370" y="342"/>
                    </a:lnTo>
                    <a:lnTo>
                      <a:pt x="358" y="325"/>
                    </a:lnTo>
                    <a:lnTo>
                      <a:pt x="342" y="311"/>
                    </a:lnTo>
                    <a:lnTo>
                      <a:pt x="323" y="298"/>
                    </a:lnTo>
                    <a:lnTo>
                      <a:pt x="319" y="285"/>
                    </a:lnTo>
                    <a:lnTo>
                      <a:pt x="318" y="276"/>
                    </a:lnTo>
                    <a:lnTo>
                      <a:pt x="316" y="269"/>
                    </a:lnTo>
                    <a:lnTo>
                      <a:pt x="314" y="265"/>
                    </a:lnTo>
                    <a:lnTo>
                      <a:pt x="312" y="264"/>
                    </a:lnTo>
                    <a:lnTo>
                      <a:pt x="307" y="260"/>
                    </a:lnTo>
                    <a:lnTo>
                      <a:pt x="302" y="256"/>
                    </a:lnTo>
                    <a:lnTo>
                      <a:pt x="291" y="251"/>
                    </a:lnTo>
                    <a:lnTo>
                      <a:pt x="288" y="244"/>
                    </a:lnTo>
                    <a:lnTo>
                      <a:pt x="286" y="238"/>
                    </a:lnTo>
                    <a:lnTo>
                      <a:pt x="284" y="233"/>
                    </a:lnTo>
                    <a:lnTo>
                      <a:pt x="283" y="231"/>
                    </a:lnTo>
                    <a:lnTo>
                      <a:pt x="283" y="233"/>
                    </a:lnTo>
                    <a:lnTo>
                      <a:pt x="283" y="234"/>
                    </a:lnTo>
                    <a:lnTo>
                      <a:pt x="279" y="234"/>
                    </a:lnTo>
                    <a:lnTo>
                      <a:pt x="274" y="231"/>
                    </a:lnTo>
                    <a:lnTo>
                      <a:pt x="270" y="227"/>
                    </a:lnTo>
                    <a:lnTo>
                      <a:pt x="265" y="222"/>
                    </a:lnTo>
                    <a:lnTo>
                      <a:pt x="257" y="207"/>
                    </a:lnTo>
                    <a:lnTo>
                      <a:pt x="253" y="191"/>
                    </a:lnTo>
                    <a:lnTo>
                      <a:pt x="250" y="175"/>
                    </a:lnTo>
                    <a:lnTo>
                      <a:pt x="250" y="158"/>
                    </a:lnTo>
                    <a:lnTo>
                      <a:pt x="246" y="144"/>
                    </a:lnTo>
                    <a:lnTo>
                      <a:pt x="241" y="131"/>
                    </a:lnTo>
                    <a:lnTo>
                      <a:pt x="236" y="124"/>
                    </a:lnTo>
                    <a:lnTo>
                      <a:pt x="229" y="120"/>
                    </a:lnTo>
                    <a:lnTo>
                      <a:pt x="220" y="115"/>
                    </a:lnTo>
                    <a:lnTo>
                      <a:pt x="210" y="111"/>
                    </a:lnTo>
                    <a:lnTo>
                      <a:pt x="201" y="102"/>
                    </a:lnTo>
                    <a:lnTo>
                      <a:pt x="192" y="95"/>
                    </a:lnTo>
                    <a:lnTo>
                      <a:pt x="169" y="80"/>
                    </a:lnTo>
                    <a:lnTo>
                      <a:pt x="145" y="69"/>
                    </a:lnTo>
                    <a:lnTo>
                      <a:pt x="121" y="58"/>
                    </a:lnTo>
                    <a:lnTo>
                      <a:pt x="110" y="46"/>
                    </a:lnTo>
                    <a:lnTo>
                      <a:pt x="102" y="35"/>
                    </a:lnTo>
                    <a:lnTo>
                      <a:pt x="93" y="26"/>
                    </a:lnTo>
                    <a:lnTo>
                      <a:pt x="84" y="18"/>
                    </a:lnTo>
                    <a:lnTo>
                      <a:pt x="74" y="13"/>
                    </a:lnTo>
                    <a:lnTo>
                      <a:pt x="63" y="8"/>
                    </a:lnTo>
                    <a:lnTo>
                      <a:pt x="49" y="4"/>
                    </a:lnTo>
                    <a:lnTo>
                      <a:pt x="32" y="0"/>
                    </a:lnTo>
                    <a:lnTo>
                      <a:pt x="21" y="2"/>
                    </a:lnTo>
                    <a:lnTo>
                      <a:pt x="13" y="4"/>
                    </a:lnTo>
                    <a:lnTo>
                      <a:pt x="6" y="6"/>
                    </a:lnTo>
                    <a:lnTo>
                      <a:pt x="2" y="9"/>
                    </a:lnTo>
                    <a:lnTo>
                      <a:pt x="0" y="15"/>
                    </a:lnTo>
                    <a:lnTo>
                      <a:pt x="0" y="24"/>
                    </a:lnTo>
                    <a:lnTo>
                      <a:pt x="6" y="37"/>
                    </a:lnTo>
                    <a:lnTo>
                      <a:pt x="13" y="53"/>
                    </a:lnTo>
                    <a:lnTo>
                      <a:pt x="18" y="58"/>
                    </a:lnTo>
                    <a:lnTo>
                      <a:pt x="25" y="64"/>
                    </a:lnTo>
                    <a:lnTo>
                      <a:pt x="34" y="69"/>
                    </a:lnTo>
                    <a:lnTo>
                      <a:pt x="44" y="71"/>
                    </a:lnTo>
                    <a:lnTo>
                      <a:pt x="54" y="75"/>
                    </a:lnTo>
                    <a:lnTo>
                      <a:pt x="61" y="75"/>
                    </a:lnTo>
                    <a:lnTo>
                      <a:pt x="68" y="77"/>
                    </a:lnTo>
                    <a:lnTo>
                      <a:pt x="70" y="77"/>
                    </a:lnTo>
                    <a:lnTo>
                      <a:pt x="79" y="75"/>
                    </a:lnTo>
                    <a:lnTo>
                      <a:pt x="84" y="71"/>
                    </a:lnTo>
                    <a:lnTo>
                      <a:pt x="93" y="62"/>
                    </a:lnTo>
                    <a:lnTo>
                      <a:pt x="100" y="51"/>
                    </a:lnTo>
                    <a:lnTo>
                      <a:pt x="107" y="46"/>
                    </a:lnTo>
                    <a:lnTo>
                      <a:pt x="114" y="42"/>
                    </a:lnTo>
                    <a:lnTo>
                      <a:pt x="133" y="44"/>
                    </a:lnTo>
                    <a:lnTo>
                      <a:pt x="149" y="46"/>
                    </a:lnTo>
                    <a:lnTo>
                      <a:pt x="159" y="48"/>
                    </a:lnTo>
                    <a:lnTo>
                      <a:pt x="166" y="51"/>
                    </a:lnTo>
                    <a:lnTo>
                      <a:pt x="171" y="57"/>
                    </a:lnTo>
                    <a:lnTo>
                      <a:pt x="173" y="64"/>
                    </a:lnTo>
                    <a:lnTo>
                      <a:pt x="173" y="77"/>
                    </a:lnTo>
                    <a:lnTo>
                      <a:pt x="171" y="93"/>
                    </a:lnTo>
                    <a:lnTo>
                      <a:pt x="164" y="91"/>
                    </a:lnTo>
                    <a:lnTo>
                      <a:pt x="157" y="87"/>
                    </a:lnTo>
                    <a:lnTo>
                      <a:pt x="150" y="78"/>
                    </a:lnTo>
                    <a:lnTo>
                      <a:pt x="142" y="69"/>
                    </a:lnTo>
                    <a:lnTo>
                      <a:pt x="136" y="64"/>
                    </a:lnTo>
                    <a:lnTo>
                      <a:pt x="128" y="58"/>
                    </a:lnTo>
                    <a:lnTo>
                      <a:pt x="119" y="62"/>
                    </a:lnTo>
                    <a:lnTo>
                      <a:pt x="110" y="69"/>
                    </a:lnTo>
                    <a:lnTo>
                      <a:pt x="103" y="78"/>
                    </a:lnTo>
                    <a:lnTo>
                      <a:pt x="98" y="89"/>
                    </a:lnTo>
                    <a:lnTo>
                      <a:pt x="95" y="100"/>
                    </a:lnTo>
                    <a:lnTo>
                      <a:pt x="91" y="107"/>
                    </a:lnTo>
                    <a:lnTo>
                      <a:pt x="89" y="115"/>
                    </a:lnTo>
                    <a:lnTo>
                      <a:pt x="89" y="116"/>
                    </a:lnTo>
                    <a:lnTo>
                      <a:pt x="91" y="129"/>
                    </a:lnTo>
                    <a:lnTo>
                      <a:pt x="91" y="142"/>
                    </a:lnTo>
                    <a:lnTo>
                      <a:pt x="95" y="158"/>
                    </a:lnTo>
                    <a:lnTo>
                      <a:pt x="98" y="171"/>
                    </a:lnTo>
                    <a:lnTo>
                      <a:pt x="105" y="176"/>
                    </a:lnTo>
                    <a:lnTo>
                      <a:pt x="114" y="180"/>
                    </a:lnTo>
                    <a:lnTo>
                      <a:pt x="128" y="180"/>
                    </a:lnTo>
                    <a:lnTo>
                      <a:pt x="147" y="178"/>
                    </a:lnTo>
                    <a:lnTo>
                      <a:pt x="157" y="176"/>
                    </a:lnTo>
                    <a:lnTo>
                      <a:pt x="171" y="175"/>
                    </a:lnTo>
                    <a:lnTo>
                      <a:pt x="171" y="160"/>
                    </a:lnTo>
                    <a:lnTo>
                      <a:pt x="169" y="144"/>
                    </a:lnTo>
                    <a:lnTo>
                      <a:pt x="166" y="129"/>
                    </a:lnTo>
                    <a:lnTo>
                      <a:pt x="159" y="116"/>
                    </a:lnTo>
                    <a:lnTo>
                      <a:pt x="149" y="107"/>
                    </a:lnTo>
                    <a:lnTo>
                      <a:pt x="135" y="100"/>
                    </a:lnTo>
                    <a:lnTo>
                      <a:pt x="124" y="95"/>
                    </a:lnTo>
                    <a:lnTo>
                      <a:pt x="122" y="93"/>
                    </a:lnTo>
                    <a:lnTo>
                      <a:pt x="121" y="93"/>
                    </a:lnTo>
                    <a:lnTo>
                      <a:pt x="126" y="104"/>
                    </a:lnTo>
                    <a:lnTo>
                      <a:pt x="133" y="113"/>
                    </a:lnTo>
                    <a:lnTo>
                      <a:pt x="140" y="116"/>
                    </a:lnTo>
                    <a:lnTo>
                      <a:pt x="149" y="120"/>
                    </a:lnTo>
                    <a:lnTo>
                      <a:pt x="171" y="122"/>
                    </a:lnTo>
                    <a:lnTo>
                      <a:pt x="183" y="122"/>
                    </a:lnTo>
                    <a:lnTo>
                      <a:pt x="197" y="124"/>
                    </a:lnTo>
                    <a:lnTo>
                      <a:pt x="222" y="120"/>
                    </a:lnTo>
                    <a:lnTo>
                      <a:pt x="244" y="116"/>
                    </a:lnTo>
                    <a:lnTo>
                      <a:pt x="265" y="113"/>
                    </a:lnTo>
                    <a:lnTo>
                      <a:pt x="286" y="113"/>
                    </a:lnTo>
                    <a:lnTo>
                      <a:pt x="302" y="116"/>
                    </a:lnTo>
                    <a:lnTo>
                      <a:pt x="312" y="124"/>
                    </a:lnTo>
                    <a:lnTo>
                      <a:pt x="316" y="131"/>
                    </a:lnTo>
                    <a:lnTo>
                      <a:pt x="318" y="140"/>
                    </a:lnTo>
                    <a:lnTo>
                      <a:pt x="318" y="151"/>
                    </a:lnTo>
                    <a:lnTo>
                      <a:pt x="316" y="164"/>
                    </a:lnTo>
                    <a:lnTo>
                      <a:pt x="302" y="162"/>
                    </a:lnTo>
                    <a:lnTo>
                      <a:pt x="291" y="158"/>
                    </a:lnTo>
                    <a:lnTo>
                      <a:pt x="284" y="155"/>
                    </a:lnTo>
                    <a:lnTo>
                      <a:pt x="279" y="151"/>
                    </a:lnTo>
                    <a:lnTo>
                      <a:pt x="274" y="147"/>
                    </a:lnTo>
                    <a:lnTo>
                      <a:pt x="267" y="144"/>
                    </a:lnTo>
                    <a:lnTo>
                      <a:pt x="258" y="138"/>
                    </a:lnTo>
                    <a:lnTo>
                      <a:pt x="246" y="135"/>
                    </a:lnTo>
                    <a:lnTo>
                      <a:pt x="244" y="149"/>
                    </a:lnTo>
                    <a:lnTo>
                      <a:pt x="243" y="160"/>
                    </a:lnTo>
                    <a:lnTo>
                      <a:pt x="243" y="169"/>
                    </a:lnTo>
                    <a:lnTo>
                      <a:pt x="239" y="178"/>
                    </a:lnTo>
                    <a:lnTo>
                      <a:pt x="236" y="184"/>
                    </a:lnTo>
                    <a:lnTo>
                      <a:pt x="230" y="189"/>
                    </a:lnTo>
                    <a:lnTo>
                      <a:pt x="222" y="195"/>
                    </a:lnTo>
                    <a:lnTo>
                      <a:pt x="210" y="198"/>
                    </a:lnTo>
                    <a:lnTo>
                      <a:pt x="197" y="211"/>
                    </a:lnTo>
                    <a:lnTo>
                      <a:pt x="189" y="222"/>
                    </a:lnTo>
                    <a:lnTo>
                      <a:pt x="185" y="231"/>
                    </a:lnTo>
                    <a:lnTo>
                      <a:pt x="183" y="240"/>
                    </a:lnTo>
                    <a:lnTo>
                      <a:pt x="183" y="251"/>
                    </a:lnTo>
                    <a:lnTo>
                      <a:pt x="185" y="264"/>
                    </a:lnTo>
                    <a:lnTo>
                      <a:pt x="187" y="278"/>
                    </a:lnTo>
                    <a:lnTo>
                      <a:pt x="190" y="298"/>
                    </a:lnTo>
                    <a:lnTo>
                      <a:pt x="211" y="300"/>
                    </a:lnTo>
                    <a:lnTo>
                      <a:pt x="234" y="302"/>
                    </a:lnTo>
                    <a:lnTo>
                      <a:pt x="255" y="300"/>
                    </a:lnTo>
                    <a:lnTo>
                      <a:pt x="264" y="298"/>
                    </a:lnTo>
                    <a:lnTo>
                      <a:pt x="272" y="293"/>
                    </a:lnTo>
                    <a:lnTo>
                      <a:pt x="281" y="282"/>
                    </a:lnTo>
                    <a:lnTo>
                      <a:pt x="286" y="273"/>
                    </a:lnTo>
                    <a:lnTo>
                      <a:pt x="290" y="264"/>
                    </a:lnTo>
                    <a:lnTo>
                      <a:pt x="290" y="254"/>
                    </a:lnTo>
                    <a:lnTo>
                      <a:pt x="288" y="247"/>
                    </a:lnTo>
                    <a:lnTo>
                      <a:pt x="284" y="242"/>
                    </a:lnTo>
                    <a:lnTo>
                      <a:pt x="276" y="231"/>
                    </a:lnTo>
                    <a:lnTo>
                      <a:pt x="270" y="225"/>
                    </a:lnTo>
                    <a:lnTo>
                      <a:pt x="269" y="224"/>
                    </a:lnTo>
                    <a:lnTo>
                      <a:pt x="272" y="224"/>
                    </a:lnTo>
                    <a:lnTo>
                      <a:pt x="279" y="227"/>
                    </a:lnTo>
                    <a:lnTo>
                      <a:pt x="290" y="229"/>
                    </a:lnTo>
                    <a:lnTo>
                      <a:pt x="304" y="234"/>
                    </a:lnTo>
                    <a:lnTo>
                      <a:pt x="309" y="236"/>
                    </a:lnTo>
                    <a:lnTo>
                      <a:pt x="314" y="238"/>
                    </a:lnTo>
                    <a:lnTo>
                      <a:pt x="323" y="245"/>
                    </a:lnTo>
                    <a:lnTo>
                      <a:pt x="333" y="258"/>
                    </a:lnTo>
                    <a:lnTo>
                      <a:pt x="345" y="269"/>
                    </a:lnTo>
                    <a:lnTo>
                      <a:pt x="359" y="280"/>
                    </a:lnTo>
                    <a:lnTo>
                      <a:pt x="373" y="293"/>
                    </a:lnTo>
                    <a:lnTo>
                      <a:pt x="378" y="305"/>
                    </a:lnTo>
                    <a:lnTo>
                      <a:pt x="382" y="314"/>
                    </a:lnTo>
                    <a:lnTo>
                      <a:pt x="385" y="320"/>
                    </a:lnTo>
                    <a:lnTo>
                      <a:pt x="385" y="323"/>
                    </a:lnTo>
                    <a:lnTo>
                      <a:pt x="385" y="325"/>
                    </a:lnTo>
                    <a:lnTo>
                      <a:pt x="382" y="327"/>
                    </a:lnTo>
                    <a:lnTo>
                      <a:pt x="377" y="329"/>
                    </a:lnTo>
                    <a:lnTo>
                      <a:pt x="366" y="333"/>
                    </a:lnTo>
                    <a:lnTo>
                      <a:pt x="356" y="334"/>
                    </a:lnTo>
                    <a:lnTo>
                      <a:pt x="345" y="334"/>
                    </a:lnTo>
                    <a:lnTo>
                      <a:pt x="337" y="333"/>
                    </a:lnTo>
                    <a:lnTo>
                      <a:pt x="333" y="331"/>
                    </a:lnTo>
                    <a:lnTo>
                      <a:pt x="330" y="327"/>
                    </a:lnTo>
                    <a:lnTo>
                      <a:pt x="326" y="322"/>
                    </a:lnTo>
                    <a:lnTo>
                      <a:pt x="326" y="314"/>
                    </a:lnTo>
                    <a:lnTo>
                      <a:pt x="326" y="307"/>
                    </a:lnTo>
                    <a:lnTo>
                      <a:pt x="328" y="298"/>
                    </a:lnTo>
                    <a:lnTo>
                      <a:pt x="330" y="291"/>
                    </a:lnTo>
                    <a:lnTo>
                      <a:pt x="330" y="283"/>
                    </a:lnTo>
                    <a:lnTo>
                      <a:pt x="328" y="278"/>
                    </a:lnTo>
                    <a:lnTo>
                      <a:pt x="323" y="274"/>
                    </a:lnTo>
                    <a:lnTo>
                      <a:pt x="318" y="274"/>
                    </a:lnTo>
                    <a:lnTo>
                      <a:pt x="311" y="278"/>
                    </a:lnTo>
                    <a:lnTo>
                      <a:pt x="304" y="285"/>
                    </a:lnTo>
                    <a:lnTo>
                      <a:pt x="295" y="294"/>
                    </a:lnTo>
                    <a:lnTo>
                      <a:pt x="281" y="314"/>
                    </a:lnTo>
                    <a:lnTo>
                      <a:pt x="276" y="322"/>
                    </a:lnTo>
                    <a:lnTo>
                      <a:pt x="272" y="327"/>
                    </a:lnTo>
                    <a:lnTo>
                      <a:pt x="274" y="345"/>
                    </a:lnTo>
                    <a:lnTo>
                      <a:pt x="276" y="358"/>
                    </a:lnTo>
                    <a:lnTo>
                      <a:pt x="277" y="371"/>
                    </a:lnTo>
                    <a:lnTo>
                      <a:pt x="281" y="380"/>
                    </a:lnTo>
                    <a:lnTo>
                      <a:pt x="284" y="387"/>
                    </a:lnTo>
                    <a:lnTo>
                      <a:pt x="291" y="394"/>
                    </a:lnTo>
                    <a:lnTo>
                      <a:pt x="302" y="401"/>
                    </a:lnTo>
                    <a:lnTo>
                      <a:pt x="316" y="409"/>
                    </a:lnTo>
                    <a:lnTo>
                      <a:pt x="321" y="391"/>
                    </a:lnTo>
                    <a:lnTo>
                      <a:pt x="326" y="372"/>
                    </a:lnTo>
                    <a:lnTo>
                      <a:pt x="326" y="354"/>
                    </a:lnTo>
                    <a:lnTo>
                      <a:pt x="324" y="336"/>
                    </a:lnTo>
                    <a:lnTo>
                      <a:pt x="321" y="320"/>
                    </a:lnTo>
                    <a:lnTo>
                      <a:pt x="314" y="303"/>
                    </a:lnTo>
                    <a:lnTo>
                      <a:pt x="304" y="289"/>
                    </a:lnTo>
                    <a:lnTo>
                      <a:pt x="291" y="274"/>
                    </a:lnTo>
                    <a:lnTo>
                      <a:pt x="281" y="278"/>
                    </a:lnTo>
                    <a:lnTo>
                      <a:pt x="272" y="283"/>
                    </a:lnTo>
                    <a:lnTo>
                      <a:pt x="265" y="289"/>
                    </a:lnTo>
                    <a:lnTo>
                      <a:pt x="262" y="294"/>
                    </a:lnTo>
                    <a:lnTo>
                      <a:pt x="258" y="302"/>
                    </a:lnTo>
                    <a:lnTo>
                      <a:pt x="258" y="309"/>
                    </a:lnTo>
                    <a:lnTo>
                      <a:pt x="260" y="323"/>
                    </a:lnTo>
                    <a:lnTo>
                      <a:pt x="269" y="338"/>
                    </a:lnTo>
                    <a:lnTo>
                      <a:pt x="279" y="351"/>
                    </a:lnTo>
                    <a:lnTo>
                      <a:pt x="295" y="362"/>
                    </a:lnTo>
                    <a:lnTo>
                      <a:pt x="311" y="369"/>
                    </a:lnTo>
                    <a:lnTo>
                      <a:pt x="326" y="382"/>
                    </a:lnTo>
                    <a:lnTo>
                      <a:pt x="345" y="392"/>
                    </a:lnTo>
                    <a:lnTo>
                      <a:pt x="366" y="403"/>
                    </a:lnTo>
                    <a:lnTo>
                      <a:pt x="385" y="409"/>
                    </a:lnTo>
                    <a:lnTo>
                      <a:pt x="392" y="403"/>
                    </a:lnTo>
                    <a:lnTo>
                      <a:pt x="398" y="398"/>
                    </a:lnTo>
                    <a:lnTo>
                      <a:pt x="405" y="389"/>
                    </a:lnTo>
                    <a:lnTo>
                      <a:pt x="408" y="380"/>
                    </a:lnTo>
                    <a:lnTo>
                      <a:pt x="408" y="372"/>
                    </a:lnTo>
                    <a:lnTo>
                      <a:pt x="410" y="369"/>
                    </a:lnTo>
                    <a:lnTo>
                      <a:pt x="417" y="365"/>
                    </a:lnTo>
                    <a:lnTo>
                      <a:pt x="420" y="365"/>
                    </a:lnTo>
                    <a:lnTo>
                      <a:pt x="427" y="365"/>
                    </a:lnTo>
                    <a:lnTo>
                      <a:pt x="436" y="367"/>
                    </a:lnTo>
                    <a:lnTo>
                      <a:pt x="448" y="369"/>
                    </a:lnTo>
                    <a:lnTo>
                      <a:pt x="457" y="383"/>
                    </a:lnTo>
                    <a:lnTo>
                      <a:pt x="462" y="394"/>
                    </a:lnTo>
                    <a:lnTo>
                      <a:pt x="466" y="405"/>
                    </a:lnTo>
                    <a:lnTo>
                      <a:pt x="464" y="414"/>
                    </a:lnTo>
                    <a:lnTo>
                      <a:pt x="462" y="420"/>
                    </a:lnTo>
                    <a:lnTo>
                      <a:pt x="457" y="425"/>
                    </a:lnTo>
                    <a:lnTo>
                      <a:pt x="450" y="429"/>
                    </a:lnTo>
                    <a:lnTo>
                      <a:pt x="439" y="432"/>
                    </a:lnTo>
                    <a:lnTo>
                      <a:pt x="419" y="436"/>
                    </a:lnTo>
                    <a:lnTo>
                      <a:pt x="392" y="436"/>
                    </a:lnTo>
                    <a:lnTo>
                      <a:pt x="366" y="436"/>
                    </a:lnTo>
                    <a:lnTo>
                      <a:pt x="342" y="438"/>
                    </a:lnTo>
                    <a:lnTo>
                      <a:pt x="330" y="449"/>
                    </a:lnTo>
                    <a:lnTo>
                      <a:pt x="323" y="460"/>
                    </a:lnTo>
                    <a:lnTo>
                      <a:pt x="316" y="469"/>
                    </a:lnTo>
                    <a:lnTo>
                      <a:pt x="314" y="478"/>
                    </a:lnTo>
                    <a:lnTo>
                      <a:pt x="312" y="485"/>
                    </a:lnTo>
                    <a:lnTo>
                      <a:pt x="314" y="490"/>
                    </a:lnTo>
                    <a:lnTo>
                      <a:pt x="318" y="496"/>
                    </a:lnTo>
                    <a:lnTo>
                      <a:pt x="324" y="500"/>
                    </a:lnTo>
                    <a:lnTo>
                      <a:pt x="338" y="507"/>
                    </a:lnTo>
                    <a:lnTo>
                      <a:pt x="359" y="509"/>
                    </a:lnTo>
                    <a:lnTo>
                      <a:pt x="382" y="510"/>
                    </a:lnTo>
                    <a:lnTo>
                      <a:pt x="405" y="509"/>
                    </a:lnTo>
                    <a:lnTo>
                      <a:pt x="399" y="492"/>
                    </a:lnTo>
                    <a:lnTo>
                      <a:pt x="392" y="481"/>
                    </a:lnTo>
                    <a:lnTo>
                      <a:pt x="389" y="478"/>
                    </a:lnTo>
                    <a:lnTo>
                      <a:pt x="382" y="476"/>
                    </a:lnTo>
                    <a:lnTo>
                      <a:pt x="375" y="476"/>
                    </a:lnTo>
                    <a:lnTo>
                      <a:pt x="366" y="480"/>
                    </a:lnTo>
                    <a:lnTo>
                      <a:pt x="398" y="438"/>
                    </a:lnTo>
                    <a:close/>
                  </a:path>
                </a:pathLst>
              </a:custGeom>
              <a:solidFill>
                <a:srgbClr val="33996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20" name="Freeform 99"/>
              <p:cNvSpPr>
                <a:spLocks/>
              </p:cNvSpPr>
              <p:nvPr/>
            </p:nvSpPr>
            <p:spPr bwMode="auto">
              <a:xfrm>
                <a:off x="3747" y="1258"/>
                <a:ext cx="466" cy="510"/>
              </a:xfrm>
              <a:custGeom>
                <a:avLst/>
                <a:gdLst>
                  <a:gd name="T0" fmla="*/ 380 w 466"/>
                  <a:gd name="T1" fmla="*/ 358 h 510"/>
                  <a:gd name="T2" fmla="*/ 319 w 466"/>
                  <a:gd name="T3" fmla="*/ 285 h 510"/>
                  <a:gd name="T4" fmla="*/ 307 w 466"/>
                  <a:gd name="T5" fmla="*/ 260 h 510"/>
                  <a:gd name="T6" fmla="*/ 284 w 466"/>
                  <a:gd name="T7" fmla="*/ 233 h 510"/>
                  <a:gd name="T8" fmla="*/ 274 w 466"/>
                  <a:gd name="T9" fmla="*/ 231 h 510"/>
                  <a:gd name="T10" fmla="*/ 250 w 466"/>
                  <a:gd name="T11" fmla="*/ 175 h 510"/>
                  <a:gd name="T12" fmla="*/ 229 w 466"/>
                  <a:gd name="T13" fmla="*/ 120 h 510"/>
                  <a:gd name="T14" fmla="*/ 169 w 466"/>
                  <a:gd name="T15" fmla="*/ 80 h 510"/>
                  <a:gd name="T16" fmla="*/ 93 w 466"/>
                  <a:gd name="T17" fmla="*/ 26 h 510"/>
                  <a:gd name="T18" fmla="*/ 32 w 466"/>
                  <a:gd name="T19" fmla="*/ 0 h 510"/>
                  <a:gd name="T20" fmla="*/ 0 w 466"/>
                  <a:gd name="T21" fmla="*/ 15 h 510"/>
                  <a:gd name="T22" fmla="*/ 25 w 466"/>
                  <a:gd name="T23" fmla="*/ 64 h 510"/>
                  <a:gd name="T24" fmla="*/ 68 w 466"/>
                  <a:gd name="T25" fmla="*/ 77 h 510"/>
                  <a:gd name="T26" fmla="*/ 100 w 466"/>
                  <a:gd name="T27" fmla="*/ 51 h 510"/>
                  <a:gd name="T28" fmla="*/ 159 w 466"/>
                  <a:gd name="T29" fmla="*/ 48 h 510"/>
                  <a:gd name="T30" fmla="*/ 171 w 466"/>
                  <a:gd name="T31" fmla="*/ 93 h 510"/>
                  <a:gd name="T32" fmla="*/ 136 w 466"/>
                  <a:gd name="T33" fmla="*/ 64 h 510"/>
                  <a:gd name="T34" fmla="*/ 98 w 466"/>
                  <a:gd name="T35" fmla="*/ 89 h 510"/>
                  <a:gd name="T36" fmla="*/ 91 w 466"/>
                  <a:gd name="T37" fmla="*/ 129 h 510"/>
                  <a:gd name="T38" fmla="*/ 114 w 466"/>
                  <a:gd name="T39" fmla="*/ 180 h 510"/>
                  <a:gd name="T40" fmla="*/ 171 w 466"/>
                  <a:gd name="T41" fmla="*/ 160 h 510"/>
                  <a:gd name="T42" fmla="*/ 135 w 466"/>
                  <a:gd name="T43" fmla="*/ 100 h 510"/>
                  <a:gd name="T44" fmla="*/ 133 w 466"/>
                  <a:gd name="T45" fmla="*/ 113 h 510"/>
                  <a:gd name="T46" fmla="*/ 197 w 466"/>
                  <a:gd name="T47" fmla="*/ 124 h 510"/>
                  <a:gd name="T48" fmla="*/ 302 w 466"/>
                  <a:gd name="T49" fmla="*/ 116 h 510"/>
                  <a:gd name="T50" fmla="*/ 316 w 466"/>
                  <a:gd name="T51" fmla="*/ 164 h 510"/>
                  <a:gd name="T52" fmla="*/ 274 w 466"/>
                  <a:gd name="T53" fmla="*/ 147 h 510"/>
                  <a:gd name="T54" fmla="*/ 243 w 466"/>
                  <a:gd name="T55" fmla="*/ 160 h 510"/>
                  <a:gd name="T56" fmla="*/ 222 w 466"/>
                  <a:gd name="T57" fmla="*/ 195 h 510"/>
                  <a:gd name="T58" fmla="*/ 183 w 466"/>
                  <a:gd name="T59" fmla="*/ 240 h 510"/>
                  <a:gd name="T60" fmla="*/ 211 w 466"/>
                  <a:gd name="T61" fmla="*/ 300 h 510"/>
                  <a:gd name="T62" fmla="*/ 281 w 466"/>
                  <a:gd name="T63" fmla="*/ 282 h 510"/>
                  <a:gd name="T64" fmla="*/ 284 w 466"/>
                  <a:gd name="T65" fmla="*/ 242 h 510"/>
                  <a:gd name="T66" fmla="*/ 272 w 466"/>
                  <a:gd name="T67" fmla="*/ 224 h 510"/>
                  <a:gd name="T68" fmla="*/ 314 w 466"/>
                  <a:gd name="T69" fmla="*/ 238 h 510"/>
                  <a:gd name="T70" fmla="*/ 373 w 466"/>
                  <a:gd name="T71" fmla="*/ 293 h 510"/>
                  <a:gd name="T72" fmla="*/ 385 w 466"/>
                  <a:gd name="T73" fmla="*/ 325 h 510"/>
                  <a:gd name="T74" fmla="*/ 345 w 466"/>
                  <a:gd name="T75" fmla="*/ 334 h 510"/>
                  <a:gd name="T76" fmla="*/ 326 w 466"/>
                  <a:gd name="T77" fmla="*/ 314 h 510"/>
                  <a:gd name="T78" fmla="*/ 328 w 466"/>
                  <a:gd name="T79" fmla="*/ 278 h 510"/>
                  <a:gd name="T80" fmla="*/ 295 w 466"/>
                  <a:gd name="T81" fmla="*/ 294 h 510"/>
                  <a:gd name="T82" fmla="*/ 276 w 466"/>
                  <a:gd name="T83" fmla="*/ 358 h 510"/>
                  <a:gd name="T84" fmla="*/ 302 w 466"/>
                  <a:gd name="T85" fmla="*/ 401 h 510"/>
                  <a:gd name="T86" fmla="*/ 324 w 466"/>
                  <a:gd name="T87" fmla="*/ 336 h 510"/>
                  <a:gd name="T88" fmla="*/ 281 w 466"/>
                  <a:gd name="T89" fmla="*/ 278 h 510"/>
                  <a:gd name="T90" fmla="*/ 258 w 466"/>
                  <a:gd name="T91" fmla="*/ 309 h 510"/>
                  <a:gd name="T92" fmla="*/ 311 w 466"/>
                  <a:gd name="T93" fmla="*/ 369 h 510"/>
                  <a:gd name="T94" fmla="*/ 392 w 466"/>
                  <a:gd name="T95" fmla="*/ 403 h 510"/>
                  <a:gd name="T96" fmla="*/ 410 w 466"/>
                  <a:gd name="T97" fmla="*/ 369 h 510"/>
                  <a:gd name="T98" fmla="*/ 448 w 466"/>
                  <a:gd name="T99" fmla="*/ 369 h 510"/>
                  <a:gd name="T100" fmla="*/ 462 w 466"/>
                  <a:gd name="T101" fmla="*/ 420 h 510"/>
                  <a:gd name="T102" fmla="*/ 392 w 466"/>
                  <a:gd name="T103" fmla="*/ 436 h 510"/>
                  <a:gd name="T104" fmla="*/ 316 w 466"/>
                  <a:gd name="T105" fmla="*/ 469 h 510"/>
                  <a:gd name="T106" fmla="*/ 324 w 466"/>
                  <a:gd name="T107" fmla="*/ 500 h 510"/>
                  <a:gd name="T108" fmla="*/ 399 w 466"/>
                  <a:gd name="T109" fmla="*/ 492 h 510"/>
                  <a:gd name="T110" fmla="*/ 366 w 466"/>
                  <a:gd name="T111" fmla="*/ 480 h 510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w 466"/>
                  <a:gd name="T169" fmla="*/ 0 h 510"/>
                  <a:gd name="T170" fmla="*/ 466 w 466"/>
                  <a:gd name="T171" fmla="*/ 510 h 510"/>
                </a:gdLst>
                <a:ahLst/>
                <a:cxnLst>
                  <a:cxn ang="T112">
                    <a:pos x="T0" y="T1"/>
                  </a:cxn>
                  <a:cxn ang="T113">
                    <a:pos x="T2" y="T3"/>
                  </a:cxn>
                  <a:cxn ang="T114">
                    <a:pos x="T4" y="T5"/>
                  </a:cxn>
                  <a:cxn ang="T115">
                    <a:pos x="T6" y="T7"/>
                  </a:cxn>
                  <a:cxn ang="T116">
                    <a:pos x="T8" y="T9"/>
                  </a:cxn>
                  <a:cxn ang="T117">
                    <a:pos x="T10" y="T11"/>
                  </a:cxn>
                  <a:cxn ang="T118">
                    <a:pos x="T12" y="T13"/>
                  </a:cxn>
                  <a:cxn ang="T119">
                    <a:pos x="T14" y="T15"/>
                  </a:cxn>
                  <a:cxn ang="T120">
                    <a:pos x="T16" y="T17"/>
                  </a:cxn>
                  <a:cxn ang="T121">
                    <a:pos x="T18" y="T19"/>
                  </a:cxn>
                  <a:cxn ang="T122">
                    <a:pos x="T20" y="T21"/>
                  </a:cxn>
                  <a:cxn ang="T123">
                    <a:pos x="T22" y="T23"/>
                  </a:cxn>
                  <a:cxn ang="T124">
                    <a:pos x="T24" y="T25"/>
                  </a:cxn>
                  <a:cxn ang="T125">
                    <a:pos x="T26" y="T27"/>
                  </a:cxn>
                  <a:cxn ang="T126">
                    <a:pos x="T28" y="T29"/>
                  </a:cxn>
                  <a:cxn ang="T127">
                    <a:pos x="T30" y="T31"/>
                  </a:cxn>
                  <a:cxn ang="T128">
                    <a:pos x="T32" y="T33"/>
                  </a:cxn>
                  <a:cxn ang="T129">
                    <a:pos x="T34" y="T35"/>
                  </a:cxn>
                  <a:cxn ang="T130">
                    <a:pos x="T36" y="T37"/>
                  </a:cxn>
                  <a:cxn ang="T131">
                    <a:pos x="T38" y="T39"/>
                  </a:cxn>
                  <a:cxn ang="T132">
                    <a:pos x="T40" y="T41"/>
                  </a:cxn>
                  <a:cxn ang="T133">
                    <a:pos x="T42" y="T43"/>
                  </a:cxn>
                  <a:cxn ang="T134">
                    <a:pos x="T44" y="T45"/>
                  </a:cxn>
                  <a:cxn ang="T135">
                    <a:pos x="T46" y="T47"/>
                  </a:cxn>
                  <a:cxn ang="T136">
                    <a:pos x="T48" y="T49"/>
                  </a:cxn>
                  <a:cxn ang="T137">
                    <a:pos x="T50" y="T51"/>
                  </a:cxn>
                  <a:cxn ang="T138">
                    <a:pos x="T52" y="T53"/>
                  </a:cxn>
                  <a:cxn ang="T139">
                    <a:pos x="T54" y="T55"/>
                  </a:cxn>
                  <a:cxn ang="T140">
                    <a:pos x="T56" y="T57"/>
                  </a:cxn>
                  <a:cxn ang="T141">
                    <a:pos x="T58" y="T59"/>
                  </a:cxn>
                  <a:cxn ang="T142">
                    <a:pos x="T60" y="T61"/>
                  </a:cxn>
                  <a:cxn ang="T143">
                    <a:pos x="T62" y="T63"/>
                  </a:cxn>
                  <a:cxn ang="T144">
                    <a:pos x="T64" y="T65"/>
                  </a:cxn>
                  <a:cxn ang="T145">
                    <a:pos x="T66" y="T67"/>
                  </a:cxn>
                  <a:cxn ang="T146">
                    <a:pos x="T68" y="T69"/>
                  </a:cxn>
                  <a:cxn ang="T147">
                    <a:pos x="T70" y="T71"/>
                  </a:cxn>
                  <a:cxn ang="T148">
                    <a:pos x="T72" y="T73"/>
                  </a:cxn>
                  <a:cxn ang="T149">
                    <a:pos x="T74" y="T75"/>
                  </a:cxn>
                  <a:cxn ang="T150">
                    <a:pos x="T76" y="T77"/>
                  </a:cxn>
                  <a:cxn ang="T151">
                    <a:pos x="T78" y="T79"/>
                  </a:cxn>
                  <a:cxn ang="T152">
                    <a:pos x="T80" y="T81"/>
                  </a:cxn>
                  <a:cxn ang="T153">
                    <a:pos x="T82" y="T83"/>
                  </a:cxn>
                  <a:cxn ang="T154">
                    <a:pos x="T84" y="T85"/>
                  </a:cxn>
                  <a:cxn ang="T155">
                    <a:pos x="T86" y="T87"/>
                  </a:cxn>
                  <a:cxn ang="T156">
                    <a:pos x="T88" y="T89"/>
                  </a:cxn>
                  <a:cxn ang="T157">
                    <a:pos x="T90" y="T91"/>
                  </a:cxn>
                  <a:cxn ang="T158">
                    <a:pos x="T92" y="T93"/>
                  </a:cxn>
                  <a:cxn ang="T159">
                    <a:pos x="T94" y="T95"/>
                  </a:cxn>
                  <a:cxn ang="T160">
                    <a:pos x="T96" y="T97"/>
                  </a:cxn>
                  <a:cxn ang="T161">
                    <a:pos x="T98" y="T99"/>
                  </a:cxn>
                  <a:cxn ang="T162">
                    <a:pos x="T100" y="T101"/>
                  </a:cxn>
                  <a:cxn ang="T163">
                    <a:pos x="T102" y="T103"/>
                  </a:cxn>
                  <a:cxn ang="T164">
                    <a:pos x="T104" y="T105"/>
                  </a:cxn>
                  <a:cxn ang="T165">
                    <a:pos x="T106" y="T107"/>
                  </a:cxn>
                  <a:cxn ang="T166">
                    <a:pos x="T108" y="T109"/>
                  </a:cxn>
                  <a:cxn ang="T167">
                    <a:pos x="T110" y="T111"/>
                  </a:cxn>
                </a:cxnLst>
                <a:rect l="T168" t="T169" r="T170" b="T171"/>
                <a:pathLst>
                  <a:path w="466" h="510">
                    <a:moveTo>
                      <a:pt x="398" y="438"/>
                    </a:moveTo>
                    <a:lnTo>
                      <a:pt x="396" y="414"/>
                    </a:lnTo>
                    <a:lnTo>
                      <a:pt x="392" y="394"/>
                    </a:lnTo>
                    <a:lnTo>
                      <a:pt x="387" y="374"/>
                    </a:lnTo>
                    <a:lnTo>
                      <a:pt x="380" y="358"/>
                    </a:lnTo>
                    <a:lnTo>
                      <a:pt x="370" y="342"/>
                    </a:lnTo>
                    <a:lnTo>
                      <a:pt x="358" y="325"/>
                    </a:lnTo>
                    <a:lnTo>
                      <a:pt x="342" y="311"/>
                    </a:lnTo>
                    <a:lnTo>
                      <a:pt x="323" y="298"/>
                    </a:lnTo>
                    <a:lnTo>
                      <a:pt x="319" y="285"/>
                    </a:lnTo>
                    <a:lnTo>
                      <a:pt x="318" y="276"/>
                    </a:lnTo>
                    <a:lnTo>
                      <a:pt x="316" y="269"/>
                    </a:lnTo>
                    <a:lnTo>
                      <a:pt x="314" y="265"/>
                    </a:lnTo>
                    <a:lnTo>
                      <a:pt x="312" y="264"/>
                    </a:lnTo>
                    <a:lnTo>
                      <a:pt x="307" y="260"/>
                    </a:lnTo>
                    <a:lnTo>
                      <a:pt x="302" y="256"/>
                    </a:lnTo>
                    <a:lnTo>
                      <a:pt x="291" y="251"/>
                    </a:lnTo>
                    <a:lnTo>
                      <a:pt x="288" y="244"/>
                    </a:lnTo>
                    <a:lnTo>
                      <a:pt x="286" y="238"/>
                    </a:lnTo>
                    <a:lnTo>
                      <a:pt x="284" y="233"/>
                    </a:lnTo>
                    <a:lnTo>
                      <a:pt x="283" y="231"/>
                    </a:lnTo>
                    <a:lnTo>
                      <a:pt x="283" y="233"/>
                    </a:lnTo>
                    <a:lnTo>
                      <a:pt x="283" y="234"/>
                    </a:lnTo>
                    <a:lnTo>
                      <a:pt x="279" y="234"/>
                    </a:lnTo>
                    <a:lnTo>
                      <a:pt x="274" y="231"/>
                    </a:lnTo>
                    <a:lnTo>
                      <a:pt x="270" y="227"/>
                    </a:lnTo>
                    <a:lnTo>
                      <a:pt x="265" y="222"/>
                    </a:lnTo>
                    <a:lnTo>
                      <a:pt x="257" y="207"/>
                    </a:lnTo>
                    <a:lnTo>
                      <a:pt x="253" y="191"/>
                    </a:lnTo>
                    <a:lnTo>
                      <a:pt x="250" y="175"/>
                    </a:lnTo>
                    <a:lnTo>
                      <a:pt x="250" y="158"/>
                    </a:lnTo>
                    <a:lnTo>
                      <a:pt x="246" y="144"/>
                    </a:lnTo>
                    <a:lnTo>
                      <a:pt x="241" y="131"/>
                    </a:lnTo>
                    <a:lnTo>
                      <a:pt x="236" y="124"/>
                    </a:lnTo>
                    <a:lnTo>
                      <a:pt x="229" y="120"/>
                    </a:lnTo>
                    <a:lnTo>
                      <a:pt x="220" y="115"/>
                    </a:lnTo>
                    <a:lnTo>
                      <a:pt x="210" y="111"/>
                    </a:lnTo>
                    <a:lnTo>
                      <a:pt x="201" y="102"/>
                    </a:lnTo>
                    <a:lnTo>
                      <a:pt x="192" y="95"/>
                    </a:lnTo>
                    <a:lnTo>
                      <a:pt x="169" y="80"/>
                    </a:lnTo>
                    <a:lnTo>
                      <a:pt x="145" y="69"/>
                    </a:lnTo>
                    <a:lnTo>
                      <a:pt x="121" y="58"/>
                    </a:lnTo>
                    <a:lnTo>
                      <a:pt x="110" y="46"/>
                    </a:lnTo>
                    <a:lnTo>
                      <a:pt x="102" y="35"/>
                    </a:lnTo>
                    <a:lnTo>
                      <a:pt x="93" y="26"/>
                    </a:lnTo>
                    <a:lnTo>
                      <a:pt x="84" y="18"/>
                    </a:lnTo>
                    <a:lnTo>
                      <a:pt x="74" y="13"/>
                    </a:lnTo>
                    <a:lnTo>
                      <a:pt x="63" y="8"/>
                    </a:lnTo>
                    <a:lnTo>
                      <a:pt x="49" y="4"/>
                    </a:lnTo>
                    <a:lnTo>
                      <a:pt x="32" y="0"/>
                    </a:lnTo>
                    <a:lnTo>
                      <a:pt x="21" y="2"/>
                    </a:lnTo>
                    <a:lnTo>
                      <a:pt x="13" y="4"/>
                    </a:lnTo>
                    <a:lnTo>
                      <a:pt x="6" y="6"/>
                    </a:lnTo>
                    <a:lnTo>
                      <a:pt x="2" y="9"/>
                    </a:lnTo>
                    <a:lnTo>
                      <a:pt x="0" y="15"/>
                    </a:lnTo>
                    <a:lnTo>
                      <a:pt x="0" y="24"/>
                    </a:lnTo>
                    <a:lnTo>
                      <a:pt x="6" y="37"/>
                    </a:lnTo>
                    <a:lnTo>
                      <a:pt x="13" y="53"/>
                    </a:lnTo>
                    <a:lnTo>
                      <a:pt x="18" y="58"/>
                    </a:lnTo>
                    <a:lnTo>
                      <a:pt x="25" y="64"/>
                    </a:lnTo>
                    <a:lnTo>
                      <a:pt x="34" y="69"/>
                    </a:lnTo>
                    <a:lnTo>
                      <a:pt x="44" y="71"/>
                    </a:lnTo>
                    <a:lnTo>
                      <a:pt x="54" y="75"/>
                    </a:lnTo>
                    <a:lnTo>
                      <a:pt x="61" y="75"/>
                    </a:lnTo>
                    <a:lnTo>
                      <a:pt x="68" y="77"/>
                    </a:lnTo>
                    <a:lnTo>
                      <a:pt x="70" y="77"/>
                    </a:lnTo>
                    <a:lnTo>
                      <a:pt x="79" y="75"/>
                    </a:lnTo>
                    <a:lnTo>
                      <a:pt x="84" y="71"/>
                    </a:lnTo>
                    <a:lnTo>
                      <a:pt x="93" y="62"/>
                    </a:lnTo>
                    <a:lnTo>
                      <a:pt x="100" y="51"/>
                    </a:lnTo>
                    <a:lnTo>
                      <a:pt x="107" y="46"/>
                    </a:lnTo>
                    <a:lnTo>
                      <a:pt x="114" y="42"/>
                    </a:lnTo>
                    <a:lnTo>
                      <a:pt x="133" y="44"/>
                    </a:lnTo>
                    <a:lnTo>
                      <a:pt x="149" y="46"/>
                    </a:lnTo>
                    <a:lnTo>
                      <a:pt x="159" y="48"/>
                    </a:lnTo>
                    <a:lnTo>
                      <a:pt x="166" y="51"/>
                    </a:lnTo>
                    <a:lnTo>
                      <a:pt x="171" y="57"/>
                    </a:lnTo>
                    <a:lnTo>
                      <a:pt x="173" y="64"/>
                    </a:lnTo>
                    <a:lnTo>
                      <a:pt x="173" y="77"/>
                    </a:lnTo>
                    <a:lnTo>
                      <a:pt x="171" y="93"/>
                    </a:lnTo>
                    <a:lnTo>
                      <a:pt x="164" y="91"/>
                    </a:lnTo>
                    <a:lnTo>
                      <a:pt x="157" y="87"/>
                    </a:lnTo>
                    <a:lnTo>
                      <a:pt x="150" y="78"/>
                    </a:lnTo>
                    <a:lnTo>
                      <a:pt x="142" y="69"/>
                    </a:lnTo>
                    <a:lnTo>
                      <a:pt x="136" y="64"/>
                    </a:lnTo>
                    <a:lnTo>
                      <a:pt x="128" y="58"/>
                    </a:lnTo>
                    <a:lnTo>
                      <a:pt x="119" y="62"/>
                    </a:lnTo>
                    <a:lnTo>
                      <a:pt x="110" y="69"/>
                    </a:lnTo>
                    <a:lnTo>
                      <a:pt x="103" y="78"/>
                    </a:lnTo>
                    <a:lnTo>
                      <a:pt x="98" y="89"/>
                    </a:lnTo>
                    <a:lnTo>
                      <a:pt x="95" y="100"/>
                    </a:lnTo>
                    <a:lnTo>
                      <a:pt x="91" y="107"/>
                    </a:lnTo>
                    <a:lnTo>
                      <a:pt x="89" y="115"/>
                    </a:lnTo>
                    <a:lnTo>
                      <a:pt x="89" y="116"/>
                    </a:lnTo>
                    <a:lnTo>
                      <a:pt x="91" y="129"/>
                    </a:lnTo>
                    <a:lnTo>
                      <a:pt x="91" y="142"/>
                    </a:lnTo>
                    <a:lnTo>
                      <a:pt x="95" y="158"/>
                    </a:lnTo>
                    <a:lnTo>
                      <a:pt x="98" y="171"/>
                    </a:lnTo>
                    <a:lnTo>
                      <a:pt x="105" y="176"/>
                    </a:lnTo>
                    <a:lnTo>
                      <a:pt x="114" y="180"/>
                    </a:lnTo>
                    <a:lnTo>
                      <a:pt x="128" y="180"/>
                    </a:lnTo>
                    <a:lnTo>
                      <a:pt x="147" y="178"/>
                    </a:lnTo>
                    <a:lnTo>
                      <a:pt x="157" y="176"/>
                    </a:lnTo>
                    <a:lnTo>
                      <a:pt x="171" y="175"/>
                    </a:lnTo>
                    <a:lnTo>
                      <a:pt x="171" y="160"/>
                    </a:lnTo>
                    <a:lnTo>
                      <a:pt x="169" y="144"/>
                    </a:lnTo>
                    <a:lnTo>
                      <a:pt x="166" y="129"/>
                    </a:lnTo>
                    <a:lnTo>
                      <a:pt x="159" y="116"/>
                    </a:lnTo>
                    <a:lnTo>
                      <a:pt x="149" y="107"/>
                    </a:lnTo>
                    <a:lnTo>
                      <a:pt x="135" y="100"/>
                    </a:lnTo>
                    <a:lnTo>
                      <a:pt x="124" y="95"/>
                    </a:lnTo>
                    <a:lnTo>
                      <a:pt x="122" y="93"/>
                    </a:lnTo>
                    <a:lnTo>
                      <a:pt x="121" y="93"/>
                    </a:lnTo>
                    <a:lnTo>
                      <a:pt x="126" y="104"/>
                    </a:lnTo>
                    <a:lnTo>
                      <a:pt x="133" y="113"/>
                    </a:lnTo>
                    <a:lnTo>
                      <a:pt x="140" y="116"/>
                    </a:lnTo>
                    <a:lnTo>
                      <a:pt x="149" y="120"/>
                    </a:lnTo>
                    <a:lnTo>
                      <a:pt x="171" y="122"/>
                    </a:lnTo>
                    <a:lnTo>
                      <a:pt x="183" y="122"/>
                    </a:lnTo>
                    <a:lnTo>
                      <a:pt x="197" y="124"/>
                    </a:lnTo>
                    <a:lnTo>
                      <a:pt x="222" y="120"/>
                    </a:lnTo>
                    <a:lnTo>
                      <a:pt x="244" y="116"/>
                    </a:lnTo>
                    <a:lnTo>
                      <a:pt x="265" y="113"/>
                    </a:lnTo>
                    <a:lnTo>
                      <a:pt x="286" y="113"/>
                    </a:lnTo>
                    <a:lnTo>
                      <a:pt x="302" y="116"/>
                    </a:lnTo>
                    <a:lnTo>
                      <a:pt x="312" y="124"/>
                    </a:lnTo>
                    <a:lnTo>
                      <a:pt x="316" y="131"/>
                    </a:lnTo>
                    <a:lnTo>
                      <a:pt x="318" y="140"/>
                    </a:lnTo>
                    <a:lnTo>
                      <a:pt x="318" y="151"/>
                    </a:lnTo>
                    <a:lnTo>
                      <a:pt x="316" y="164"/>
                    </a:lnTo>
                    <a:lnTo>
                      <a:pt x="302" y="162"/>
                    </a:lnTo>
                    <a:lnTo>
                      <a:pt x="291" y="158"/>
                    </a:lnTo>
                    <a:lnTo>
                      <a:pt x="284" y="155"/>
                    </a:lnTo>
                    <a:lnTo>
                      <a:pt x="279" y="151"/>
                    </a:lnTo>
                    <a:lnTo>
                      <a:pt x="274" y="147"/>
                    </a:lnTo>
                    <a:lnTo>
                      <a:pt x="267" y="144"/>
                    </a:lnTo>
                    <a:lnTo>
                      <a:pt x="258" y="138"/>
                    </a:lnTo>
                    <a:lnTo>
                      <a:pt x="246" y="135"/>
                    </a:lnTo>
                    <a:lnTo>
                      <a:pt x="244" y="149"/>
                    </a:lnTo>
                    <a:lnTo>
                      <a:pt x="243" y="160"/>
                    </a:lnTo>
                    <a:lnTo>
                      <a:pt x="243" y="169"/>
                    </a:lnTo>
                    <a:lnTo>
                      <a:pt x="239" y="178"/>
                    </a:lnTo>
                    <a:lnTo>
                      <a:pt x="236" y="184"/>
                    </a:lnTo>
                    <a:lnTo>
                      <a:pt x="230" y="189"/>
                    </a:lnTo>
                    <a:lnTo>
                      <a:pt x="222" y="195"/>
                    </a:lnTo>
                    <a:lnTo>
                      <a:pt x="210" y="198"/>
                    </a:lnTo>
                    <a:lnTo>
                      <a:pt x="197" y="211"/>
                    </a:lnTo>
                    <a:lnTo>
                      <a:pt x="189" y="222"/>
                    </a:lnTo>
                    <a:lnTo>
                      <a:pt x="185" y="231"/>
                    </a:lnTo>
                    <a:lnTo>
                      <a:pt x="183" y="240"/>
                    </a:lnTo>
                    <a:lnTo>
                      <a:pt x="183" y="251"/>
                    </a:lnTo>
                    <a:lnTo>
                      <a:pt x="185" y="264"/>
                    </a:lnTo>
                    <a:lnTo>
                      <a:pt x="187" y="278"/>
                    </a:lnTo>
                    <a:lnTo>
                      <a:pt x="190" y="298"/>
                    </a:lnTo>
                    <a:lnTo>
                      <a:pt x="211" y="300"/>
                    </a:lnTo>
                    <a:lnTo>
                      <a:pt x="234" y="302"/>
                    </a:lnTo>
                    <a:lnTo>
                      <a:pt x="255" y="300"/>
                    </a:lnTo>
                    <a:lnTo>
                      <a:pt x="264" y="298"/>
                    </a:lnTo>
                    <a:lnTo>
                      <a:pt x="272" y="293"/>
                    </a:lnTo>
                    <a:lnTo>
                      <a:pt x="281" y="282"/>
                    </a:lnTo>
                    <a:lnTo>
                      <a:pt x="286" y="273"/>
                    </a:lnTo>
                    <a:lnTo>
                      <a:pt x="290" y="264"/>
                    </a:lnTo>
                    <a:lnTo>
                      <a:pt x="290" y="254"/>
                    </a:lnTo>
                    <a:lnTo>
                      <a:pt x="288" y="247"/>
                    </a:lnTo>
                    <a:lnTo>
                      <a:pt x="284" y="242"/>
                    </a:lnTo>
                    <a:lnTo>
                      <a:pt x="276" y="231"/>
                    </a:lnTo>
                    <a:lnTo>
                      <a:pt x="270" y="225"/>
                    </a:lnTo>
                    <a:lnTo>
                      <a:pt x="269" y="224"/>
                    </a:lnTo>
                    <a:lnTo>
                      <a:pt x="272" y="224"/>
                    </a:lnTo>
                    <a:lnTo>
                      <a:pt x="279" y="227"/>
                    </a:lnTo>
                    <a:lnTo>
                      <a:pt x="290" y="229"/>
                    </a:lnTo>
                    <a:lnTo>
                      <a:pt x="304" y="234"/>
                    </a:lnTo>
                    <a:lnTo>
                      <a:pt x="309" y="236"/>
                    </a:lnTo>
                    <a:lnTo>
                      <a:pt x="314" y="238"/>
                    </a:lnTo>
                    <a:lnTo>
                      <a:pt x="323" y="245"/>
                    </a:lnTo>
                    <a:lnTo>
                      <a:pt x="333" y="258"/>
                    </a:lnTo>
                    <a:lnTo>
                      <a:pt x="345" y="269"/>
                    </a:lnTo>
                    <a:lnTo>
                      <a:pt x="359" y="280"/>
                    </a:lnTo>
                    <a:lnTo>
                      <a:pt x="373" y="293"/>
                    </a:lnTo>
                    <a:lnTo>
                      <a:pt x="378" y="305"/>
                    </a:lnTo>
                    <a:lnTo>
                      <a:pt x="382" y="314"/>
                    </a:lnTo>
                    <a:lnTo>
                      <a:pt x="385" y="320"/>
                    </a:lnTo>
                    <a:lnTo>
                      <a:pt x="385" y="323"/>
                    </a:lnTo>
                    <a:lnTo>
                      <a:pt x="385" y="325"/>
                    </a:lnTo>
                    <a:lnTo>
                      <a:pt x="382" y="327"/>
                    </a:lnTo>
                    <a:lnTo>
                      <a:pt x="377" y="329"/>
                    </a:lnTo>
                    <a:lnTo>
                      <a:pt x="366" y="333"/>
                    </a:lnTo>
                    <a:lnTo>
                      <a:pt x="356" y="334"/>
                    </a:lnTo>
                    <a:lnTo>
                      <a:pt x="345" y="334"/>
                    </a:lnTo>
                    <a:lnTo>
                      <a:pt x="337" y="333"/>
                    </a:lnTo>
                    <a:lnTo>
                      <a:pt x="333" y="331"/>
                    </a:lnTo>
                    <a:lnTo>
                      <a:pt x="330" y="327"/>
                    </a:lnTo>
                    <a:lnTo>
                      <a:pt x="326" y="322"/>
                    </a:lnTo>
                    <a:lnTo>
                      <a:pt x="326" y="314"/>
                    </a:lnTo>
                    <a:lnTo>
                      <a:pt x="326" y="307"/>
                    </a:lnTo>
                    <a:lnTo>
                      <a:pt x="328" y="298"/>
                    </a:lnTo>
                    <a:lnTo>
                      <a:pt x="330" y="291"/>
                    </a:lnTo>
                    <a:lnTo>
                      <a:pt x="330" y="283"/>
                    </a:lnTo>
                    <a:lnTo>
                      <a:pt x="328" y="278"/>
                    </a:lnTo>
                    <a:lnTo>
                      <a:pt x="323" y="274"/>
                    </a:lnTo>
                    <a:lnTo>
                      <a:pt x="318" y="274"/>
                    </a:lnTo>
                    <a:lnTo>
                      <a:pt x="311" y="278"/>
                    </a:lnTo>
                    <a:lnTo>
                      <a:pt x="304" y="285"/>
                    </a:lnTo>
                    <a:lnTo>
                      <a:pt x="295" y="294"/>
                    </a:lnTo>
                    <a:lnTo>
                      <a:pt x="281" y="314"/>
                    </a:lnTo>
                    <a:lnTo>
                      <a:pt x="276" y="322"/>
                    </a:lnTo>
                    <a:lnTo>
                      <a:pt x="272" y="327"/>
                    </a:lnTo>
                    <a:lnTo>
                      <a:pt x="274" y="345"/>
                    </a:lnTo>
                    <a:lnTo>
                      <a:pt x="276" y="358"/>
                    </a:lnTo>
                    <a:lnTo>
                      <a:pt x="277" y="371"/>
                    </a:lnTo>
                    <a:lnTo>
                      <a:pt x="281" y="380"/>
                    </a:lnTo>
                    <a:lnTo>
                      <a:pt x="284" y="387"/>
                    </a:lnTo>
                    <a:lnTo>
                      <a:pt x="291" y="394"/>
                    </a:lnTo>
                    <a:lnTo>
                      <a:pt x="302" y="401"/>
                    </a:lnTo>
                    <a:lnTo>
                      <a:pt x="316" y="409"/>
                    </a:lnTo>
                    <a:lnTo>
                      <a:pt x="321" y="391"/>
                    </a:lnTo>
                    <a:lnTo>
                      <a:pt x="326" y="372"/>
                    </a:lnTo>
                    <a:lnTo>
                      <a:pt x="326" y="354"/>
                    </a:lnTo>
                    <a:lnTo>
                      <a:pt x="324" y="336"/>
                    </a:lnTo>
                    <a:lnTo>
                      <a:pt x="321" y="320"/>
                    </a:lnTo>
                    <a:lnTo>
                      <a:pt x="314" y="303"/>
                    </a:lnTo>
                    <a:lnTo>
                      <a:pt x="304" y="289"/>
                    </a:lnTo>
                    <a:lnTo>
                      <a:pt x="291" y="274"/>
                    </a:lnTo>
                    <a:lnTo>
                      <a:pt x="281" y="278"/>
                    </a:lnTo>
                    <a:lnTo>
                      <a:pt x="272" y="283"/>
                    </a:lnTo>
                    <a:lnTo>
                      <a:pt x="265" y="289"/>
                    </a:lnTo>
                    <a:lnTo>
                      <a:pt x="262" y="294"/>
                    </a:lnTo>
                    <a:lnTo>
                      <a:pt x="258" y="302"/>
                    </a:lnTo>
                    <a:lnTo>
                      <a:pt x="258" y="309"/>
                    </a:lnTo>
                    <a:lnTo>
                      <a:pt x="260" y="323"/>
                    </a:lnTo>
                    <a:lnTo>
                      <a:pt x="269" y="338"/>
                    </a:lnTo>
                    <a:lnTo>
                      <a:pt x="279" y="351"/>
                    </a:lnTo>
                    <a:lnTo>
                      <a:pt x="295" y="362"/>
                    </a:lnTo>
                    <a:lnTo>
                      <a:pt x="311" y="369"/>
                    </a:lnTo>
                    <a:lnTo>
                      <a:pt x="326" y="382"/>
                    </a:lnTo>
                    <a:lnTo>
                      <a:pt x="345" y="392"/>
                    </a:lnTo>
                    <a:lnTo>
                      <a:pt x="366" y="403"/>
                    </a:lnTo>
                    <a:lnTo>
                      <a:pt x="385" y="409"/>
                    </a:lnTo>
                    <a:lnTo>
                      <a:pt x="392" y="403"/>
                    </a:lnTo>
                    <a:lnTo>
                      <a:pt x="398" y="398"/>
                    </a:lnTo>
                    <a:lnTo>
                      <a:pt x="405" y="389"/>
                    </a:lnTo>
                    <a:lnTo>
                      <a:pt x="408" y="380"/>
                    </a:lnTo>
                    <a:lnTo>
                      <a:pt x="408" y="372"/>
                    </a:lnTo>
                    <a:lnTo>
                      <a:pt x="410" y="369"/>
                    </a:lnTo>
                    <a:lnTo>
                      <a:pt x="417" y="365"/>
                    </a:lnTo>
                    <a:lnTo>
                      <a:pt x="420" y="365"/>
                    </a:lnTo>
                    <a:lnTo>
                      <a:pt x="427" y="365"/>
                    </a:lnTo>
                    <a:lnTo>
                      <a:pt x="436" y="367"/>
                    </a:lnTo>
                    <a:lnTo>
                      <a:pt x="448" y="369"/>
                    </a:lnTo>
                    <a:lnTo>
                      <a:pt x="457" y="383"/>
                    </a:lnTo>
                    <a:lnTo>
                      <a:pt x="462" y="394"/>
                    </a:lnTo>
                    <a:lnTo>
                      <a:pt x="466" y="405"/>
                    </a:lnTo>
                    <a:lnTo>
                      <a:pt x="464" y="414"/>
                    </a:lnTo>
                    <a:lnTo>
                      <a:pt x="462" y="420"/>
                    </a:lnTo>
                    <a:lnTo>
                      <a:pt x="457" y="425"/>
                    </a:lnTo>
                    <a:lnTo>
                      <a:pt x="450" y="429"/>
                    </a:lnTo>
                    <a:lnTo>
                      <a:pt x="439" y="432"/>
                    </a:lnTo>
                    <a:lnTo>
                      <a:pt x="419" y="436"/>
                    </a:lnTo>
                    <a:lnTo>
                      <a:pt x="392" y="436"/>
                    </a:lnTo>
                    <a:lnTo>
                      <a:pt x="366" y="436"/>
                    </a:lnTo>
                    <a:lnTo>
                      <a:pt x="342" y="438"/>
                    </a:lnTo>
                    <a:lnTo>
                      <a:pt x="330" y="449"/>
                    </a:lnTo>
                    <a:lnTo>
                      <a:pt x="323" y="460"/>
                    </a:lnTo>
                    <a:lnTo>
                      <a:pt x="316" y="469"/>
                    </a:lnTo>
                    <a:lnTo>
                      <a:pt x="314" y="478"/>
                    </a:lnTo>
                    <a:lnTo>
                      <a:pt x="312" y="485"/>
                    </a:lnTo>
                    <a:lnTo>
                      <a:pt x="314" y="490"/>
                    </a:lnTo>
                    <a:lnTo>
                      <a:pt x="318" y="496"/>
                    </a:lnTo>
                    <a:lnTo>
                      <a:pt x="324" y="500"/>
                    </a:lnTo>
                    <a:lnTo>
                      <a:pt x="338" y="507"/>
                    </a:lnTo>
                    <a:lnTo>
                      <a:pt x="359" y="509"/>
                    </a:lnTo>
                    <a:lnTo>
                      <a:pt x="382" y="510"/>
                    </a:lnTo>
                    <a:lnTo>
                      <a:pt x="405" y="509"/>
                    </a:lnTo>
                    <a:lnTo>
                      <a:pt x="399" y="492"/>
                    </a:lnTo>
                    <a:lnTo>
                      <a:pt x="392" y="481"/>
                    </a:lnTo>
                    <a:lnTo>
                      <a:pt x="389" y="478"/>
                    </a:lnTo>
                    <a:lnTo>
                      <a:pt x="382" y="476"/>
                    </a:lnTo>
                    <a:lnTo>
                      <a:pt x="375" y="476"/>
                    </a:lnTo>
                    <a:lnTo>
                      <a:pt x="366" y="480"/>
                    </a:lnTo>
                  </a:path>
                </a:pathLst>
              </a:custGeom>
              <a:noFill/>
              <a:ln w="793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</p:grpSp>
        <p:sp>
          <p:nvSpPr>
            <p:cNvPr id="83" name="Oval 100"/>
            <p:cNvSpPr>
              <a:spLocks noChangeArrowheads="1"/>
            </p:cNvSpPr>
            <p:nvPr/>
          </p:nvSpPr>
          <p:spPr bwMode="auto">
            <a:xfrm>
              <a:off x="3526" y="3633"/>
              <a:ext cx="192" cy="101"/>
            </a:xfrm>
            <a:prstGeom prst="ellipse">
              <a:avLst/>
            </a:prstGeom>
            <a:solidFill>
              <a:srgbClr val="FFFF99"/>
            </a:solidFill>
            <a:ln w="7938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4" name="Oval 101"/>
            <p:cNvSpPr>
              <a:spLocks noChangeArrowheads="1"/>
            </p:cNvSpPr>
            <p:nvPr/>
          </p:nvSpPr>
          <p:spPr bwMode="auto">
            <a:xfrm>
              <a:off x="3641" y="3528"/>
              <a:ext cx="228" cy="159"/>
            </a:xfrm>
            <a:prstGeom prst="ellipse">
              <a:avLst/>
            </a:prstGeom>
            <a:solidFill>
              <a:srgbClr val="FFFF00"/>
            </a:solidFill>
            <a:ln w="7938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5" name="Oval 102"/>
            <p:cNvSpPr>
              <a:spLocks noChangeArrowheads="1"/>
            </p:cNvSpPr>
            <p:nvPr/>
          </p:nvSpPr>
          <p:spPr bwMode="auto">
            <a:xfrm>
              <a:off x="3774" y="3430"/>
              <a:ext cx="134" cy="88"/>
            </a:xfrm>
            <a:prstGeom prst="ellipse">
              <a:avLst/>
            </a:prstGeom>
            <a:solidFill>
              <a:srgbClr val="CCFFCC"/>
            </a:solidFill>
            <a:ln w="7938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6" name="Oval 103"/>
            <p:cNvSpPr>
              <a:spLocks noChangeArrowheads="1"/>
            </p:cNvSpPr>
            <p:nvPr/>
          </p:nvSpPr>
          <p:spPr bwMode="auto">
            <a:xfrm>
              <a:off x="4082" y="3691"/>
              <a:ext cx="160" cy="112"/>
            </a:xfrm>
            <a:prstGeom prst="ellipse">
              <a:avLst/>
            </a:prstGeom>
            <a:solidFill>
              <a:srgbClr val="FFFF99"/>
            </a:solidFill>
            <a:ln w="7938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7" name="Oval 104"/>
            <p:cNvSpPr>
              <a:spLocks noChangeArrowheads="1"/>
            </p:cNvSpPr>
            <p:nvPr/>
          </p:nvSpPr>
          <p:spPr bwMode="auto">
            <a:xfrm>
              <a:off x="4317" y="3453"/>
              <a:ext cx="146" cy="89"/>
            </a:xfrm>
            <a:prstGeom prst="ellipse">
              <a:avLst/>
            </a:prstGeom>
            <a:solidFill>
              <a:srgbClr val="FFFF99"/>
            </a:solidFill>
            <a:ln w="7938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8" name="Oval 105"/>
            <p:cNvSpPr>
              <a:spLocks noChangeArrowheads="1"/>
            </p:cNvSpPr>
            <p:nvPr/>
          </p:nvSpPr>
          <p:spPr bwMode="auto">
            <a:xfrm>
              <a:off x="4449" y="3506"/>
              <a:ext cx="236" cy="118"/>
            </a:xfrm>
            <a:prstGeom prst="ellipse">
              <a:avLst/>
            </a:prstGeom>
            <a:solidFill>
              <a:srgbClr val="FFFF00"/>
            </a:solidFill>
            <a:ln w="7938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9" name="Oval 106"/>
            <p:cNvSpPr>
              <a:spLocks noChangeArrowheads="1"/>
            </p:cNvSpPr>
            <p:nvPr/>
          </p:nvSpPr>
          <p:spPr bwMode="auto">
            <a:xfrm>
              <a:off x="4582" y="3586"/>
              <a:ext cx="293" cy="143"/>
            </a:xfrm>
            <a:prstGeom prst="ellipse">
              <a:avLst/>
            </a:prstGeom>
            <a:solidFill>
              <a:srgbClr val="FFFF00"/>
            </a:solidFill>
            <a:ln w="7938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0" name="Oval 107"/>
            <p:cNvSpPr>
              <a:spLocks noChangeArrowheads="1"/>
            </p:cNvSpPr>
            <p:nvPr/>
          </p:nvSpPr>
          <p:spPr bwMode="auto">
            <a:xfrm>
              <a:off x="4284" y="3627"/>
              <a:ext cx="167" cy="102"/>
            </a:xfrm>
            <a:prstGeom prst="ellipse">
              <a:avLst/>
            </a:prstGeom>
            <a:solidFill>
              <a:srgbClr val="FFFF99"/>
            </a:solidFill>
            <a:ln w="7938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1" name="Oval 108"/>
            <p:cNvSpPr>
              <a:spLocks noChangeArrowheads="1"/>
            </p:cNvSpPr>
            <p:nvPr/>
          </p:nvSpPr>
          <p:spPr bwMode="auto">
            <a:xfrm>
              <a:off x="3981" y="3424"/>
              <a:ext cx="129" cy="76"/>
            </a:xfrm>
            <a:prstGeom prst="ellipse">
              <a:avLst/>
            </a:prstGeom>
            <a:solidFill>
              <a:srgbClr val="FFCC99"/>
            </a:solidFill>
            <a:ln w="7938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2" name="Freeform 109"/>
            <p:cNvSpPr>
              <a:spLocks/>
            </p:cNvSpPr>
            <p:nvPr/>
          </p:nvSpPr>
          <p:spPr bwMode="auto">
            <a:xfrm>
              <a:off x="4080" y="3495"/>
              <a:ext cx="89" cy="102"/>
            </a:xfrm>
            <a:custGeom>
              <a:avLst/>
              <a:gdLst>
                <a:gd name="T0" fmla="*/ 82 w 89"/>
                <a:gd name="T1" fmla="*/ 102 h 102"/>
                <a:gd name="T2" fmla="*/ 89 w 89"/>
                <a:gd name="T3" fmla="*/ 96 h 102"/>
                <a:gd name="T4" fmla="*/ 80 w 89"/>
                <a:gd name="T5" fmla="*/ 82 h 102"/>
                <a:gd name="T6" fmla="*/ 73 w 89"/>
                <a:gd name="T7" fmla="*/ 72 h 102"/>
                <a:gd name="T8" fmla="*/ 70 w 89"/>
                <a:gd name="T9" fmla="*/ 67 h 102"/>
                <a:gd name="T10" fmla="*/ 66 w 89"/>
                <a:gd name="T11" fmla="*/ 63 h 102"/>
                <a:gd name="T12" fmla="*/ 66 w 89"/>
                <a:gd name="T13" fmla="*/ 62 h 102"/>
                <a:gd name="T14" fmla="*/ 63 w 89"/>
                <a:gd name="T15" fmla="*/ 60 h 102"/>
                <a:gd name="T16" fmla="*/ 59 w 89"/>
                <a:gd name="T17" fmla="*/ 56 h 102"/>
                <a:gd name="T18" fmla="*/ 52 w 89"/>
                <a:gd name="T19" fmla="*/ 52 h 102"/>
                <a:gd name="T20" fmla="*/ 42 w 89"/>
                <a:gd name="T21" fmla="*/ 47 h 102"/>
                <a:gd name="T22" fmla="*/ 40 w 89"/>
                <a:gd name="T23" fmla="*/ 51 h 102"/>
                <a:gd name="T24" fmla="*/ 44 w 89"/>
                <a:gd name="T25" fmla="*/ 49 h 102"/>
                <a:gd name="T26" fmla="*/ 35 w 89"/>
                <a:gd name="T27" fmla="*/ 34 h 102"/>
                <a:gd name="T28" fmla="*/ 28 w 89"/>
                <a:gd name="T29" fmla="*/ 27 h 102"/>
                <a:gd name="T30" fmla="*/ 25 w 89"/>
                <a:gd name="T31" fmla="*/ 22 h 102"/>
                <a:gd name="T32" fmla="*/ 23 w 89"/>
                <a:gd name="T33" fmla="*/ 18 h 102"/>
                <a:gd name="T34" fmla="*/ 21 w 89"/>
                <a:gd name="T35" fmla="*/ 14 h 102"/>
                <a:gd name="T36" fmla="*/ 19 w 89"/>
                <a:gd name="T37" fmla="*/ 14 h 102"/>
                <a:gd name="T38" fmla="*/ 18 w 89"/>
                <a:gd name="T39" fmla="*/ 11 h 102"/>
                <a:gd name="T40" fmla="*/ 12 w 89"/>
                <a:gd name="T41" fmla="*/ 7 h 102"/>
                <a:gd name="T42" fmla="*/ 5 w 89"/>
                <a:gd name="T43" fmla="*/ 0 h 102"/>
                <a:gd name="T44" fmla="*/ 0 w 89"/>
                <a:gd name="T45" fmla="*/ 7 h 102"/>
                <a:gd name="T46" fmla="*/ 7 w 89"/>
                <a:gd name="T47" fmla="*/ 14 h 102"/>
                <a:gd name="T48" fmla="*/ 12 w 89"/>
                <a:gd name="T49" fmla="*/ 18 h 102"/>
                <a:gd name="T50" fmla="*/ 14 w 89"/>
                <a:gd name="T51" fmla="*/ 22 h 102"/>
                <a:gd name="T52" fmla="*/ 18 w 89"/>
                <a:gd name="T53" fmla="*/ 18 h 102"/>
                <a:gd name="T54" fmla="*/ 14 w 89"/>
                <a:gd name="T55" fmla="*/ 20 h 102"/>
                <a:gd name="T56" fmla="*/ 16 w 89"/>
                <a:gd name="T57" fmla="*/ 23 h 102"/>
                <a:gd name="T58" fmla="*/ 18 w 89"/>
                <a:gd name="T59" fmla="*/ 27 h 102"/>
                <a:gd name="T60" fmla="*/ 21 w 89"/>
                <a:gd name="T61" fmla="*/ 33 h 102"/>
                <a:gd name="T62" fmla="*/ 28 w 89"/>
                <a:gd name="T63" fmla="*/ 40 h 102"/>
                <a:gd name="T64" fmla="*/ 37 w 89"/>
                <a:gd name="T65" fmla="*/ 54 h 102"/>
                <a:gd name="T66" fmla="*/ 39 w 89"/>
                <a:gd name="T67" fmla="*/ 54 h 102"/>
                <a:gd name="T68" fmla="*/ 39 w 89"/>
                <a:gd name="T69" fmla="*/ 54 h 102"/>
                <a:gd name="T70" fmla="*/ 47 w 89"/>
                <a:gd name="T71" fmla="*/ 60 h 102"/>
                <a:gd name="T72" fmla="*/ 54 w 89"/>
                <a:gd name="T73" fmla="*/ 63 h 102"/>
                <a:gd name="T74" fmla="*/ 58 w 89"/>
                <a:gd name="T75" fmla="*/ 67 h 102"/>
                <a:gd name="T76" fmla="*/ 61 w 89"/>
                <a:gd name="T77" fmla="*/ 69 h 102"/>
                <a:gd name="T78" fmla="*/ 63 w 89"/>
                <a:gd name="T79" fmla="*/ 65 h 102"/>
                <a:gd name="T80" fmla="*/ 59 w 89"/>
                <a:gd name="T81" fmla="*/ 69 h 102"/>
                <a:gd name="T82" fmla="*/ 63 w 89"/>
                <a:gd name="T83" fmla="*/ 72 h 102"/>
                <a:gd name="T84" fmla="*/ 66 w 89"/>
                <a:gd name="T85" fmla="*/ 78 h 102"/>
                <a:gd name="T86" fmla="*/ 73 w 89"/>
                <a:gd name="T87" fmla="*/ 87 h 102"/>
                <a:gd name="T88" fmla="*/ 82 w 89"/>
                <a:gd name="T89" fmla="*/ 102 h 102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89"/>
                <a:gd name="T136" fmla="*/ 0 h 102"/>
                <a:gd name="T137" fmla="*/ 89 w 89"/>
                <a:gd name="T138" fmla="*/ 102 h 102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89" h="102">
                  <a:moveTo>
                    <a:pt x="82" y="102"/>
                  </a:moveTo>
                  <a:lnTo>
                    <a:pt x="89" y="96"/>
                  </a:lnTo>
                  <a:lnTo>
                    <a:pt x="80" y="82"/>
                  </a:lnTo>
                  <a:lnTo>
                    <a:pt x="73" y="72"/>
                  </a:lnTo>
                  <a:lnTo>
                    <a:pt x="70" y="67"/>
                  </a:lnTo>
                  <a:lnTo>
                    <a:pt x="66" y="63"/>
                  </a:lnTo>
                  <a:lnTo>
                    <a:pt x="66" y="62"/>
                  </a:lnTo>
                  <a:lnTo>
                    <a:pt x="63" y="60"/>
                  </a:lnTo>
                  <a:lnTo>
                    <a:pt x="59" y="56"/>
                  </a:lnTo>
                  <a:lnTo>
                    <a:pt x="52" y="52"/>
                  </a:lnTo>
                  <a:lnTo>
                    <a:pt x="42" y="47"/>
                  </a:lnTo>
                  <a:lnTo>
                    <a:pt x="40" y="51"/>
                  </a:lnTo>
                  <a:lnTo>
                    <a:pt x="44" y="49"/>
                  </a:lnTo>
                  <a:lnTo>
                    <a:pt x="35" y="34"/>
                  </a:lnTo>
                  <a:lnTo>
                    <a:pt x="28" y="27"/>
                  </a:lnTo>
                  <a:lnTo>
                    <a:pt x="25" y="22"/>
                  </a:lnTo>
                  <a:lnTo>
                    <a:pt x="23" y="18"/>
                  </a:lnTo>
                  <a:lnTo>
                    <a:pt x="21" y="14"/>
                  </a:lnTo>
                  <a:lnTo>
                    <a:pt x="19" y="14"/>
                  </a:lnTo>
                  <a:lnTo>
                    <a:pt x="18" y="11"/>
                  </a:lnTo>
                  <a:lnTo>
                    <a:pt x="12" y="7"/>
                  </a:lnTo>
                  <a:lnTo>
                    <a:pt x="5" y="0"/>
                  </a:lnTo>
                  <a:lnTo>
                    <a:pt x="0" y="7"/>
                  </a:lnTo>
                  <a:lnTo>
                    <a:pt x="7" y="14"/>
                  </a:lnTo>
                  <a:lnTo>
                    <a:pt x="12" y="18"/>
                  </a:lnTo>
                  <a:lnTo>
                    <a:pt x="14" y="22"/>
                  </a:lnTo>
                  <a:lnTo>
                    <a:pt x="18" y="18"/>
                  </a:lnTo>
                  <a:lnTo>
                    <a:pt x="14" y="20"/>
                  </a:lnTo>
                  <a:lnTo>
                    <a:pt x="16" y="23"/>
                  </a:lnTo>
                  <a:lnTo>
                    <a:pt x="18" y="27"/>
                  </a:lnTo>
                  <a:lnTo>
                    <a:pt x="21" y="33"/>
                  </a:lnTo>
                  <a:lnTo>
                    <a:pt x="28" y="40"/>
                  </a:lnTo>
                  <a:lnTo>
                    <a:pt x="37" y="54"/>
                  </a:lnTo>
                  <a:lnTo>
                    <a:pt x="39" y="54"/>
                  </a:lnTo>
                  <a:lnTo>
                    <a:pt x="47" y="60"/>
                  </a:lnTo>
                  <a:lnTo>
                    <a:pt x="54" y="63"/>
                  </a:lnTo>
                  <a:lnTo>
                    <a:pt x="58" y="67"/>
                  </a:lnTo>
                  <a:lnTo>
                    <a:pt x="61" y="69"/>
                  </a:lnTo>
                  <a:lnTo>
                    <a:pt x="63" y="65"/>
                  </a:lnTo>
                  <a:lnTo>
                    <a:pt x="59" y="69"/>
                  </a:lnTo>
                  <a:lnTo>
                    <a:pt x="63" y="72"/>
                  </a:lnTo>
                  <a:lnTo>
                    <a:pt x="66" y="78"/>
                  </a:lnTo>
                  <a:lnTo>
                    <a:pt x="73" y="87"/>
                  </a:lnTo>
                  <a:lnTo>
                    <a:pt x="82" y="102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3" name="Freeform 110"/>
            <p:cNvSpPr>
              <a:spLocks/>
            </p:cNvSpPr>
            <p:nvPr/>
          </p:nvSpPr>
          <p:spPr bwMode="auto">
            <a:xfrm>
              <a:off x="4188" y="3408"/>
              <a:ext cx="148" cy="85"/>
            </a:xfrm>
            <a:custGeom>
              <a:avLst/>
              <a:gdLst>
                <a:gd name="T0" fmla="*/ 4 w 148"/>
                <a:gd name="T1" fmla="*/ 0 h 85"/>
                <a:gd name="T2" fmla="*/ 0 w 148"/>
                <a:gd name="T3" fmla="*/ 9 h 85"/>
                <a:gd name="T4" fmla="*/ 145 w 148"/>
                <a:gd name="T5" fmla="*/ 85 h 85"/>
                <a:gd name="T6" fmla="*/ 148 w 148"/>
                <a:gd name="T7" fmla="*/ 76 h 85"/>
                <a:gd name="T8" fmla="*/ 4 w 148"/>
                <a:gd name="T9" fmla="*/ 0 h 8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8"/>
                <a:gd name="T16" fmla="*/ 0 h 85"/>
                <a:gd name="T17" fmla="*/ 148 w 148"/>
                <a:gd name="T18" fmla="*/ 85 h 8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8" h="85">
                  <a:moveTo>
                    <a:pt x="4" y="0"/>
                  </a:moveTo>
                  <a:lnTo>
                    <a:pt x="0" y="9"/>
                  </a:lnTo>
                  <a:lnTo>
                    <a:pt x="145" y="85"/>
                  </a:lnTo>
                  <a:lnTo>
                    <a:pt x="148" y="7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4" name="Line 111"/>
            <p:cNvSpPr>
              <a:spLocks noChangeShapeType="1"/>
            </p:cNvSpPr>
            <p:nvPr/>
          </p:nvSpPr>
          <p:spPr bwMode="auto">
            <a:xfrm>
              <a:off x="4240" y="3475"/>
              <a:ext cx="222" cy="111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5" name="Line 112"/>
            <p:cNvSpPr>
              <a:spLocks noChangeShapeType="1"/>
            </p:cNvSpPr>
            <p:nvPr/>
          </p:nvSpPr>
          <p:spPr bwMode="auto">
            <a:xfrm flipH="1">
              <a:off x="3894" y="3319"/>
              <a:ext cx="207" cy="127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6" name="Line 113"/>
            <p:cNvSpPr>
              <a:spLocks noChangeShapeType="1"/>
            </p:cNvSpPr>
            <p:nvPr/>
          </p:nvSpPr>
          <p:spPr bwMode="auto">
            <a:xfrm flipH="1">
              <a:off x="3862" y="3482"/>
              <a:ext cx="297" cy="104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7" name="Freeform 114"/>
            <p:cNvSpPr>
              <a:spLocks/>
            </p:cNvSpPr>
            <p:nvPr/>
          </p:nvSpPr>
          <p:spPr bwMode="auto">
            <a:xfrm>
              <a:off x="3711" y="3524"/>
              <a:ext cx="456" cy="191"/>
            </a:xfrm>
            <a:custGeom>
              <a:avLst/>
              <a:gdLst>
                <a:gd name="T0" fmla="*/ 455 w 456"/>
                <a:gd name="T1" fmla="*/ 0 h 191"/>
                <a:gd name="T2" fmla="*/ 404 w 456"/>
                <a:gd name="T3" fmla="*/ 14 h 191"/>
                <a:gd name="T4" fmla="*/ 380 w 456"/>
                <a:gd name="T5" fmla="*/ 27 h 191"/>
                <a:gd name="T6" fmla="*/ 312 w 456"/>
                <a:gd name="T7" fmla="*/ 69 h 191"/>
                <a:gd name="T8" fmla="*/ 291 w 456"/>
                <a:gd name="T9" fmla="*/ 85 h 191"/>
                <a:gd name="T10" fmla="*/ 263 w 456"/>
                <a:gd name="T11" fmla="*/ 94 h 191"/>
                <a:gd name="T12" fmla="*/ 226 w 456"/>
                <a:gd name="T13" fmla="*/ 107 h 191"/>
                <a:gd name="T14" fmla="*/ 190 w 456"/>
                <a:gd name="T15" fmla="*/ 122 h 191"/>
                <a:gd name="T16" fmla="*/ 183 w 456"/>
                <a:gd name="T17" fmla="*/ 118 h 191"/>
                <a:gd name="T18" fmla="*/ 172 w 456"/>
                <a:gd name="T19" fmla="*/ 122 h 191"/>
                <a:gd name="T20" fmla="*/ 169 w 456"/>
                <a:gd name="T21" fmla="*/ 123 h 191"/>
                <a:gd name="T22" fmla="*/ 139 w 456"/>
                <a:gd name="T23" fmla="*/ 147 h 191"/>
                <a:gd name="T24" fmla="*/ 111 w 456"/>
                <a:gd name="T25" fmla="*/ 167 h 191"/>
                <a:gd name="T26" fmla="*/ 78 w 456"/>
                <a:gd name="T27" fmla="*/ 174 h 191"/>
                <a:gd name="T28" fmla="*/ 36 w 456"/>
                <a:gd name="T29" fmla="*/ 180 h 191"/>
                <a:gd name="T30" fmla="*/ 38 w 456"/>
                <a:gd name="T31" fmla="*/ 180 h 191"/>
                <a:gd name="T32" fmla="*/ 17 w 456"/>
                <a:gd name="T33" fmla="*/ 178 h 191"/>
                <a:gd name="T34" fmla="*/ 5 w 456"/>
                <a:gd name="T35" fmla="*/ 176 h 191"/>
                <a:gd name="T36" fmla="*/ 2 w 456"/>
                <a:gd name="T37" fmla="*/ 176 h 191"/>
                <a:gd name="T38" fmla="*/ 0 w 456"/>
                <a:gd name="T39" fmla="*/ 185 h 191"/>
                <a:gd name="T40" fmla="*/ 10 w 456"/>
                <a:gd name="T41" fmla="*/ 185 h 191"/>
                <a:gd name="T42" fmla="*/ 31 w 456"/>
                <a:gd name="T43" fmla="*/ 189 h 191"/>
                <a:gd name="T44" fmla="*/ 38 w 456"/>
                <a:gd name="T45" fmla="*/ 189 h 191"/>
                <a:gd name="T46" fmla="*/ 80 w 456"/>
                <a:gd name="T47" fmla="*/ 183 h 191"/>
                <a:gd name="T48" fmla="*/ 115 w 456"/>
                <a:gd name="T49" fmla="*/ 171 h 191"/>
                <a:gd name="T50" fmla="*/ 174 w 456"/>
                <a:gd name="T51" fmla="*/ 131 h 191"/>
                <a:gd name="T52" fmla="*/ 172 w 456"/>
                <a:gd name="T53" fmla="*/ 132 h 191"/>
                <a:gd name="T54" fmla="*/ 179 w 456"/>
                <a:gd name="T55" fmla="*/ 129 h 191"/>
                <a:gd name="T56" fmla="*/ 190 w 456"/>
                <a:gd name="T57" fmla="*/ 127 h 191"/>
                <a:gd name="T58" fmla="*/ 228 w 456"/>
                <a:gd name="T59" fmla="*/ 116 h 191"/>
                <a:gd name="T60" fmla="*/ 266 w 456"/>
                <a:gd name="T61" fmla="*/ 103 h 191"/>
                <a:gd name="T62" fmla="*/ 293 w 456"/>
                <a:gd name="T63" fmla="*/ 89 h 191"/>
                <a:gd name="T64" fmla="*/ 362 w 456"/>
                <a:gd name="T65" fmla="*/ 47 h 191"/>
                <a:gd name="T66" fmla="*/ 383 w 456"/>
                <a:gd name="T67" fmla="*/ 31 h 191"/>
                <a:gd name="T68" fmla="*/ 406 w 456"/>
                <a:gd name="T69" fmla="*/ 23 h 191"/>
                <a:gd name="T70" fmla="*/ 456 w 456"/>
                <a:gd name="T71" fmla="*/ 9 h 191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456"/>
                <a:gd name="T109" fmla="*/ 0 h 191"/>
                <a:gd name="T110" fmla="*/ 456 w 456"/>
                <a:gd name="T111" fmla="*/ 191 h 191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456" h="191">
                  <a:moveTo>
                    <a:pt x="456" y="9"/>
                  </a:moveTo>
                  <a:lnTo>
                    <a:pt x="455" y="0"/>
                  </a:lnTo>
                  <a:lnTo>
                    <a:pt x="428" y="5"/>
                  </a:lnTo>
                  <a:lnTo>
                    <a:pt x="404" y="14"/>
                  </a:lnTo>
                  <a:lnTo>
                    <a:pt x="381" y="25"/>
                  </a:lnTo>
                  <a:lnTo>
                    <a:pt x="380" y="27"/>
                  </a:lnTo>
                  <a:lnTo>
                    <a:pt x="357" y="40"/>
                  </a:lnTo>
                  <a:lnTo>
                    <a:pt x="312" y="69"/>
                  </a:lnTo>
                  <a:lnTo>
                    <a:pt x="287" y="82"/>
                  </a:lnTo>
                  <a:lnTo>
                    <a:pt x="291" y="85"/>
                  </a:lnTo>
                  <a:lnTo>
                    <a:pt x="289" y="82"/>
                  </a:lnTo>
                  <a:lnTo>
                    <a:pt x="263" y="94"/>
                  </a:lnTo>
                  <a:lnTo>
                    <a:pt x="246" y="102"/>
                  </a:lnTo>
                  <a:lnTo>
                    <a:pt x="226" y="107"/>
                  </a:lnTo>
                  <a:lnTo>
                    <a:pt x="190" y="118"/>
                  </a:lnTo>
                  <a:lnTo>
                    <a:pt x="190" y="122"/>
                  </a:lnTo>
                  <a:lnTo>
                    <a:pt x="190" y="118"/>
                  </a:lnTo>
                  <a:lnTo>
                    <a:pt x="183" y="118"/>
                  </a:lnTo>
                  <a:lnTo>
                    <a:pt x="178" y="120"/>
                  </a:lnTo>
                  <a:lnTo>
                    <a:pt x="172" y="122"/>
                  </a:lnTo>
                  <a:lnTo>
                    <a:pt x="171" y="123"/>
                  </a:lnTo>
                  <a:lnTo>
                    <a:pt x="169" y="123"/>
                  </a:lnTo>
                  <a:lnTo>
                    <a:pt x="139" y="147"/>
                  </a:lnTo>
                  <a:lnTo>
                    <a:pt x="110" y="163"/>
                  </a:lnTo>
                  <a:lnTo>
                    <a:pt x="111" y="167"/>
                  </a:lnTo>
                  <a:lnTo>
                    <a:pt x="111" y="163"/>
                  </a:lnTo>
                  <a:lnTo>
                    <a:pt x="78" y="174"/>
                  </a:lnTo>
                  <a:lnTo>
                    <a:pt x="43" y="181"/>
                  </a:lnTo>
                  <a:lnTo>
                    <a:pt x="36" y="180"/>
                  </a:lnTo>
                  <a:lnTo>
                    <a:pt x="38" y="185"/>
                  </a:lnTo>
                  <a:lnTo>
                    <a:pt x="38" y="180"/>
                  </a:lnTo>
                  <a:lnTo>
                    <a:pt x="33" y="180"/>
                  </a:lnTo>
                  <a:lnTo>
                    <a:pt x="17" y="178"/>
                  </a:lnTo>
                  <a:lnTo>
                    <a:pt x="12" y="176"/>
                  </a:lnTo>
                  <a:lnTo>
                    <a:pt x="5" y="176"/>
                  </a:lnTo>
                  <a:lnTo>
                    <a:pt x="2" y="176"/>
                  </a:lnTo>
                  <a:lnTo>
                    <a:pt x="0" y="185"/>
                  </a:lnTo>
                  <a:lnTo>
                    <a:pt x="3" y="185"/>
                  </a:lnTo>
                  <a:lnTo>
                    <a:pt x="10" y="185"/>
                  </a:lnTo>
                  <a:lnTo>
                    <a:pt x="16" y="187"/>
                  </a:lnTo>
                  <a:lnTo>
                    <a:pt x="31" y="189"/>
                  </a:lnTo>
                  <a:lnTo>
                    <a:pt x="36" y="189"/>
                  </a:lnTo>
                  <a:lnTo>
                    <a:pt x="38" y="189"/>
                  </a:lnTo>
                  <a:lnTo>
                    <a:pt x="43" y="191"/>
                  </a:lnTo>
                  <a:lnTo>
                    <a:pt x="80" y="183"/>
                  </a:lnTo>
                  <a:lnTo>
                    <a:pt x="113" y="172"/>
                  </a:lnTo>
                  <a:lnTo>
                    <a:pt x="115" y="171"/>
                  </a:lnTo>
                  <a:lnTo>
                    <a:pt x="144" y="154"/>
                  </a:lnTo>
                  <a:lnTo>
                    <a:pt x="174" y="131"/>
                  </a:lnTo>
                  <a:lnTo>
                    <a:pt x="171" y="127"/>
                  </a:lnTo>
                  <a:lnTo>
                    <a:pt x="172" y="132"/>
                  </a:lnTo>
                  <a:lnTo>
                    <a:pt x="174" y="131"/>
                  </a:lnTo>
                  <a:lnTo>
                    <a:pt x="179" y="129"/>
                  </a:lnTo>
                  <a:lnTo>
                    <a:pt x="185" y="127"/>
                  </a:lnTo>
                  <a:lnTo>
                    <a:pt x="190" y="127"/>
                  </a:lnTo>
                  <a:lnTo>
                    <a:pt x="192" y="127"/>
                  </a:lnTo>
                  <a:lnTo>
                    <a:pt x="228" y="116"/>
                  </a:lnTo>
                  <a:lnTo>
                    <a:pt x="247" y="111"/>
                  </a:lnTo>
                  <a:lnTo>
                    <a:pt x="266" y="103"/>
                  </a:lnTo>
                  <a:lnTo>
                    <a:pt x="291" y="91"/>
                  </a:lnTo>
                  <a:lnTo>
                    <a:pt x="293" y="89"/>
                  </a:lnTo>
                  <a:lnTo>
                    <a:pt x="317" y="76"/>
                  </a:lnTo>
                  <a:lnTo>
                    <a:pt x="362" y="47"/>
                  </a:lnTo>
                  <a:lnTo>
                    <a:pt x="385" y="34"/>
                  </a:lnTo>
                  <a:lnTo>
                    <a:pt x="383" y="31"/>
                  </a:lnTo>
                  <a:lnTo>
                    <a:pt x="383" y="34"/>
                  </a:lnTo>
                  <a:lnTo>
                    <a:pt x="406" y="23"/>
                  </a:lnTo>
                  <a:lnTo>
                    <a:pt x="430" y="14"/>
                  </a:lnTo>
                  <a:lnTo>
                    <a:pt x="456" y="9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8" name="Freeform 115"/>
            <p:cNvSpPr>
              <a:spLocks/>
            </p:cNvSpPr>
            <p:nvPr/>
          </p:nvSpPr>
          <p:spPr bwMode="auto">
            <a:xfrm>
              <a:off x="4256" y="3597"/>
              <a:ext cx="80" cy="54"/>
            </a:xfrm>
            <a:custGeom>
              <a:avLst/>
              <a:gdLst>
                <a:gd name="T0" fmla="*/ 9 w 80"/>
                <a:gd name="T1" fmla="*/ 0 h 54"/>
                <a:gd name="T2" fmla="*/ 0 w 80"/>
                <a:gd name="T3" fmla="*/ 3 h 54"/>
                <a:gd name="T4" fmla="*/ 5 w 80"/>
                <a:gd name="T5" fmla="*/ 14 h 54"/>
                <a:gd name="T6" fmla="*/ 5 w 80"/>
                <a:gd name="T7" fmla="*/ 16 h 54"/>
                <a:gd name="T8" fmla="*/ 12 w 80"/>
                <a:gd name="T9" fmla="*/ 25 h 54"/>
                <a:gd name="T10" fmla="*/ 14 w 80"/>
                <a:gd name="T11" fmla="*/ 25 h 54"/>
                <a:gd name="T12" fmla="*/ 21 w 80"/>
                <a:gd name="T13" fmla="*/ 32 h 54"/>
                <a:gd name="T14" fmla="*/ 31 w 80"/>
                <a:gd name="T15" fmla="*/ 38 h 54"/>
                <a:gd name="T16" fmla="*/ 33 w 80"/>
                <a:gd name="T17" fmla="*/ 38 h 54"/>
                <a:gd name="T18" fmla="*/ 54 w 80"/>
                <a:gd name="T19" fmla="*/ 45 h 54"/>
                <a:gd name="T20" fmla="*/ 79 w 80"/>
                <a:gd name="T21" fmla="*/ 54 h 54"/>
                <a:gd name="T22" fmla="*/ 80 w 80"/>
                <a:gd name="T23" fmla="*/ 45 h 54"/>
                <a:gd name="T24" fmla="*/ 56 w 80"/>
                <a:gd name="T25" fmla="*/ 36 h 54"/>
                <a:gd name="T26" fmla="*/ 35 w 80"/>
                <a:gd name="T27" fmla="*/ 29 h 54"/>
                <a:gd name="T28" fmla="*/ 33 w 80"/>
                <a:gd name="T29" fmla="*/ 34 h 54"/>
                <a:gd name="T30" fmla="*/ 37 w 80"/>
                <a:gd name="T31" fmla="*/ 30 h 54"/>
                <a:gd name="T32" fmla="*/ 26 w 80"/>
                <a:gd name="T33" fmla="*/ 25 h 54"/>
                <a:gd name="T34" fmla="*/ 19 w 80"/>
                <a:gd name="T35" fmla="*/ 18 h 54"/>
                <a:gd name="T36" fmla="*/ 16 w 80"/>
                <a:gd name="T37" fmla="*/ 21 h 54"/>
                <a:gd name="T38" fmla="*/ 19 w 80"/>
                <a:gd name="T39" fmla="*/ 19 h 54"/>
                <a:gd name="T40" fmla="*/ 12 w 80"/>
                <a:gd name="T41" fmla="*/ 10 h 54"/>
                <a:gd name="T42" fmla="*/ 9 w 80"/>
                <a:gd name="T43" fmla="*/ 12 h 54"/>
                <a:gd name="T44" fmla="*/ 14 w 80"/>
                <a:gd name="T45" fmla="*/ 12 h 54"/>
                <a:gd name="T46" fmla="*/ 9 w 80"/>
                <a:gd name="T47" fmla="*/ 0 h 54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w 80"/>
                <a:gd name="T73" fmla="*/ 0 h 54"/>
                <a:gd name="T74" fmla="*/ 80 w 80"/>
                <a:gd name="T75" fmla="*/ 54 h 54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T72" t="T73" r="T74" b="T75"/>
              <a:pathLst>
                <a:path w="80" h="54">
                  <a:moveTo>
                    <a:pt x="9" y="0"/>
                  </a:moveTo>
                  <a:lnTo>
                    <a:pt x="0" y="3"/>
                  </a:lnTo>
                  <a:lnTo>
                    <a:pt x="5" y="14"/>
                  </a:lnTo>
                  <a:lnTo>
                    <a:pt x="5" y="16"/>
                  </a:lnTo>
                  <a:lnTo>
                    <a:pt x="12" y="25"/>
                  </a:lnTo>
                  <a:lnTo>
                    <a:pt x="14" y="25"/>
                  </a:lnTo>
                  <a:lnTo>
                    <a:pt x="21" y="32"/>
                  </a:lnTo>
                  <a:lnTo>
                    <a:pt x="31" y="38"/>
                  </a:lnTo>
                  <a:lnTo>
                    <a:pt x="33" y="38"/>
                  </a:lnTo>
                  <a:lnTo>
                    <a:pt x="54" y="45"/>
                  </a:lnTo>
                  <a:lnTo>
                    <a:pt x="79" y="54"/>
                  </a:lnTo>
                  <a:lnTo>
                    <a:pt x="80" y="45"/>
                  </a:lnTo>
                  <a:lnTo>
                    <a:pt x="56" y="36"/>
                  </a:lnTo>
                  <a:lnTo>
                    <a:pt x="35" y="29"/>
                  </a:lnTo>
                  <a:lnTo>
                    <a:pt x="33" y="34"/>
                  </a:lnTo>
                  <a:lnTo>
                    <a:pt x="37" y="30"/>
                  </a:lnTo>
                  <a:lnTo>
                    <a:pt x="26" y="25"/>
                  </a:lnTo>
                  <a:lnTo>
                    <a:pt x="19" y="18"/>
                  </a:lnTo>
                  <a:lnTo>
                    <a:pt x="16" y="21"/>
                  </a:lnTo>
                  <a:lnTo>
                    <a:pt x="19" y="19"/>
                  </a:lnTo>
                  <a:lnTo>
                    <a:pt x="12" y="10"/>
                  </a:lnTo>
                  <a:lnTo>
                    <a:pt x="9" y="12"/>
                  </a:lnTo>
                  <a:lnTo>
                    <a:pt x="14" y="12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99" name="Group 116"/>
            <p:cNvGrpSpPr>
              <a:grpSpLocks/>
            </p:cNvGrpSpPr>
            <p:nvPr/>
          </p:nvGrpSpPr>
          <p:grpSpPr bwMode="auto">
            <a:xfrm>
              <a:off x="4004" y="3377"/>
              <a:ext cx="242" cy="385"/>
              <a:chOff x="4004" y="2658"/>
              <a:chExt cx="242" cy="385"/>
            </a:xfrm>
          </p:grpSpPr>
          <p:sp>
            <p:nvSpPr>
              <p:cNvPr id="117" name="Freeform 117"/>
              <p:cNvSpPr>
                <a:spLocks/>
              </p:cNvSpPr>
              <p:nvPr/>
            </p:nvSpPr>
            <p:spPr bwMode="auto">
              <a:xfrm>
                <a:off x="4004" y="2658"/>
                <a:ext cx="242" cy="356"/>
              </a:xfrm>
              <a:custGeom>
                <a:avLst/>
                <a:gdLst>
                  <a:gd name="T0" fmla="*/ 233 w 242"/>
                  <a:gd name="T1" fmla="*/ 0 h 356"/>
                  <a:gd name="T2" fmla="*/ 231 w 242"/>
                  <a:gd name="T3" fmla="*/ 13 h 356"/>
                  <a:gd name="T4" fmla="*/ 221 w 242"/>
                  <a:gd name="T5" fmla="*/ 23 h 356"/>
                  <a:gd name="T6" fmla="*/ 196 w 242"/>
                  <a:gd name="T7" fmla="*/ 53 h 356"/>
                  <a:gd name="T8" fmla="*/ 198 w 242"/>
                  <a:gd name="T9" fmla="*/ 53 h 356"/>
                  <a:gd name="T10" fmla="*/ 169 w 242"/>
                  <a:gd name="T11" fmla="*/ 80 h 356"/>
                  <a:gd name="T12" fmla="*/ 156 w 242"/>
                  <a:gd name="T13" fmla="*/ 92 h 356"/>
                  <a:gd name="T14" fmla="*/ 142 w 242"/>
                  <a:gd name="T15" fmla="*/ 96 h 356"/>
                  <a:gd name="T16" fmla="*/ 139 w 242"/>
                  <a:gd name="T17" fmla="*/ 98 h 356"/>
                  <a:gd name="T18" fmla="*/ 135 w 242"/>
                  <a:gd name="T19" fmla="*/ 107 h 356"/>
                  <a:gd name="T20" fmla="*/ 125 w 242"/>
                  <a:gd name="T21" fmla="*/ 109 h 356"/>
                  <a:gd name="T22" fmla="*/ 101 w 242"/>
                  <a:gd name="T23" fmla="*/ 127 h 356"/>
                  <a:gd name="T24" fmla="*/ 88 w 242"/>
                  <a:gd name="T25" fmla="*/ 134 h 356"/>
                  <a:gd name="T26" fmla="*/ 88 w 242"/>
                  <a:gd name="T27" fmla="*/ 136 h 356"/>
                  <a:gd name="T28" fmla="*/ 87 w 242"/>
                  <a:gd name="T29" fmla="*/ 138 h 356"/>
                  <a:gd name="T30" fmla="*/ 55 w 242"/>
                  <a:gd name="T31" fmla="*/ 181 h 356"/>
                  <a:gd name="T32" fmla="*/ 24 w 242"/>
                  <a:gd name="T33" fmla="*/ 225 h 356"/>
                  <a:gd name="T34" fmla="*/ 24 w 242"/>
                  <a:gd name="T35" fmla="*/ 225 h 356"/>
                  <a:gd name="T36" fmla="*/ 22 w 242"/>
                  <a:gd name="T37" fmla="*/ 238 h 356"/>
                  <a:gd name="T38" fmla="*/ 10 w 242"/>
                  <a:gd name="T39" fmla="*/ 247 h 356"/>
                  <a:gd name="T40" fmla="*/ 1 w 242"/>
                  <a:gd name="T41" fmla="*/ 259 h 356"/>
                  <a:gd name="T42" fmla="*/ 0 w 242"/>
                  <a:gd name="T43" fmla="*/ 261 h 356"/>
                  <a:gd name="T44" fmla="*/ 0 w 242"/>
                  <a:gd name="T45" fmla="*/ 265 h 356"/>
                  <a:gd name="T46" fmla="*/ 1 w 242"/>
                  <a:gd name="T47" fmla="*/ 312 h 356"/>
                  <a:gd name="T48" fmla="*/ 7 w 242"/>
                  <a:gd name="T49" fmla="*/ 332 h 356"/>
                  <a:gd name="T50" fmla="*/ 13 w 242"/>
                  <a:gd name="T51" fmla="*/ 343 h 356"/>
                  <a:gd name="T52" fmla="*/ 17 w 242"/>
                  <a:gd name="T53" fmla="*/ 345 h 356"/>
                  <a:gd name="T54" fmla="*/ 27 w 242"/>
                  <a:gd name="T55" fmla="*/ 347 h 356"/>
                  <a:gd name="T56" fmla="*/ 26 w 242"/>
                  <a:gd name="T57" fmla="*/ 350 h 356"/>
                  <a:gd name="T58" fmla="*/ 26 w 242"/>
                  <a:gd name="T59" fmla="*/ 352 h 356"/>
                  <a:gd name="T60" fmla="*/ 27 w 242"/>
                  <a:gd name="T61" fmla="*/ 356 h 356"/>
                  <a:gd name="T62" fmla="*/ 34 w 242"/>
                  <a:gd name="T63" fmla="*/ 348 h 356"/>
                  <a:gd name="T64" fmla="*/ 31 w 242"/>
                  <a:gd name="T65" fmla="*/ 345 h 356"/>
                  <a:gd name="T66" fmla="*/ 29 w 242"/>
                  <a:gd name="T67" fmla="*/ 343 h 356"/>
                  <a:gd name="T68" fmla="*/ 19 w 242"/>
                  <a:gd name="T69" fmla="*/ 336 h 356"/>
                  <a:gd name="T70" fmla="*/ 17 w 242"/>
                  <a:gd name="T71" fmla="*/ 339 h 356"/>
                  <a:gd name="T72" fmla="*/ 15 w 242"/>
                  <a:gd name="T73" fmla="*/ 328 h 356"/>
                  <a:gd name="T74" fmla="*/ 15 w 242"/>
                  <a:gd name="T75" fmla="*/ 330 h 356"/>
                  <a:gd name="T76" fmla="*/ 10 w 242"/>
                  <a:gd name="T77" fmla="*/ 310 h 356"/>
                  <a:gd name="T78" fmla="*/ 8 w 242"/>
                  <a:gd name="T79" fmla="*/ 263 h 356"/>
                  <a:gd name="T80" fmla="*/ 7 w 242"/>
                  <a:gd name="T81" fmla="*/ 263 h 356"/>
                  <a:gd name="T82" fmla="*/ 3 w 242"/>
                  <a:gd name="T83" fmla="*/ 263 h 356"/>
                  <a:gd name="T84" fmla="*/ 8 w 242"/>
                  <a:gd name="T85" fmla="*/ 265 h 356"/>
                  <a:gd name="T86" fmla="*/ 17 w 242"/>
                  <a:gd name="T87" fmla="*/ 252 h 356"/>
                  <a:gd name="T88" fmla="*/ 26 w 242"/>
                  <a:gd name="T89" fmla="*/ 239 h 356"/>
                  <a:gd name="T90" fmla="*/ 27 w 242"/>
                  <a:gd name="T91" fmla="*/ 227 h 356"/>
                  <a:gd name="T92" fmla="*/ 47 w 242"/>
                  <a:gd name="T93" fmla="*/ 209 h 356"/>
                  <a:gd name="T94" fmla="*/ 80 w 242"/>
                  <a:gd name="T95" fmla="*/ 165 h 356"/>
                  <a:gd name="T96" fmla="*/ 90 w 242"/>
                  <a:gd name="T97" fmla="*/ 140 h 356"/>
                  <a:gd name="T98" fmla="*/ 94 w 242"/>
                  <a:gd name="T99" fmla="*/ 141 h 356"/>
                  <a:gd name="T100" fmla="*/ 106 w 242"/>
                  <a:gd name="T101" fmla="*/ 134 h 356"/>
                  <a:gd name="T102" fmla="*/ 130 w 242"/>
                  <a:gd name="T103" fmla="*/ 116 h 356"/>
                  <a:gd name="T104" fmla="*/ 139 w 242"/>
                  <a:gd name="T105" fmla="*/ 109 h 356"/>
                  <a:gd name="T106" fmla="*/ 144 w 242"/>
                  <a:gd name="T107" fmla="*/ 103 h 356"/>
                  <a:gd name="T108" fmla="*/ 144 w 242"/>
                  <a:gd name="T109" fmla="*/ 105 h 356"/>
                  <a:gd name="T110" fmla="*/ 160 w 242"/>
                  <a:gd name="T111" fmla="*/ 96 h 356"/>
                  <a:gd name="T112" fmla="*/ 189 w 242"/>
                  <a:gd name="T113" fmla="*/ 74 h 356"/>
                  <a:gd name="T114" fmla="*/ 203 w 242"/>
                  <a:gd name="T115" fmla="*/ 58 h 356"/>
                  <a:gd name="T116" fmla="*/ 228 w 242"/>
                  <a:gd name="T117" fmla="*/ 29 h 356"/>
                  <a:gd name="T118" fmla="*/ 236 w 242"/>
                  <a:gd name="T119" fmla="*/ 13 h 35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w 242"/>
                  <a:gd name="T181" fmla="*/ 0 h 356"/>
                  <a:gd name="T182" fmla="*/ 242 w 242"/>
                  <a:gd name="T183" fmla="*/ 356 h 35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T180" t="T181" r="T182" b="T183"/>
                <a:pathLst>
                  <a:path w="242" h="356">
                    <a:moveTo>
                      <a:pt x="242" y="2"/>
                    </a:moveTo>
                    <a:lnTo>
                      <a:pt x="233" y="0"/>
                    </a:lnTo>
                    <a:lnTo>
                      <a:pt x="228" y="11"/>
                    </a:lnTo>
                    <a:lnTo>
                      <a:pt x="231" y="13"/>
                    </a:lnTo>
                    <a:lnTo>
                      <a:pt x="228" y="9"/>
                    </a:lnTo>
                    <a:lnTo>
                      <a:pt x="221" y="23"/>
                    </a:lnTo>
                    <a:lnTo>
                      <a:pt x="210" y="38"/>
                    </a:lnTo>
                    <a:lnTo>
                      <a:pt x="196" y="53"/>
                    </a:lnTo>
                    <a:lnTo>
                      <a:pt x="200" y="56"/>
                    </a:lnTo>
                    <a:lnTo>
                      <a:pt x="198" y="53"/>
                    </a:lnTo>
                    <a:lnTo>
                      <a:pt x="184" y="67"/>
                    </a:lnTo>
                    <a:lnTo>
                      <a:pt x="169" y="80"/>
                    </a:lnTo>
                    <a:lnTo>
                      <a:pt x="155" y="89"/>
                    </a:lnTo>
                    <a:lnTo>
                      <a:pt x="156" y="92"/>
                    </a:lnTo>
                    <a:lnTo>
                      <a:pt x="156" y="89"/>
                    </a:lnTo>
                    <a:lnTo>
                      <a:pt x="142" y="96"/>
                    </a:lnTo>
                    <a:lnTo>
                      <a:pt x="141" y="96"/>
                    </a:lnTo>
                    <a:lnTo>
                      <a:pt x="139" y="98"/>
                    </a:lnTo>
                    <a:lnTo>
                      <a:pt x="132" y="103"/>
                    </a:lnTo>
                    <a:lnTo>
                      <a:pt x="135" y="107"/>
                    </a:lnTo>
                    <a:lnTo>
                      <a:pt x="134" y="103"/>
                    </a:lnTo>
                    <a:lnTo>
                      <a:pt x="125" y="109"/>
                    </a:lnTo>
                    <a:lnTo>
                      <a:pt x="109" y="121"/>
                    </a:lnTo>
                    <a:lnTo>
                      <a:pt x="101" y="127"/>
                    </a:lnTo>
                    <a:lnTo>
                      <a:pt x="94" y="132"/>
                    </a:lnTo>
                    <a:lnTo>
                      <a:pt x="88" y="134"/>
                    </a:lnTo>
                    <a:lnTo>
                      <a:pt x="88" y="136"/>
                    </a:lnTo>
                    <a:lnTo>
                      <a:pt x="87" y="138"/>
                    </a:lnTo>
                    <a:lnTo>
                      <a:pt x="73" y="160"/>
                    </a:lnTo>
                    <a:lnTo>
                      <a:pt x="55" y="181"/>
                    </a:lnTo>
                    <a:lnTo>
                      <a:pt x="40" y="203"/>
                    </a:lnTo>
                    <a:lnTo>
                      <a:pt x="24" y="225"/>
                    </a:lnTo>
                    <a:lnTo>
                      <a:pt x="17" y="238"/>
                    </a:lnTo>
                    <a:lnTo>
                      <a:pt x="22" y="238"/>
                    </a:lnTo>
                    <a:lnTo>
                      <a:pt x="19" y="236"/>
                    </a:lnTo>
                    <a:lnTo>
                      <a:pt x="10" y="247"/>
                    </a:lnTo>
                    <a:lnTo>
                      <a:pt x="3" y="256"/>
                    </a:lnTo>
                    <a:lnTo>
                      <a:pt x="1" y="259"/>
                    </a:lnTo>
                    <a:lnTo>
                      <a:pt x="0" y="261"/>
                    </a:lnTo>
                    <a:lnTo>
                      <a:pt x="0" y="263"/>
                    </a:lnTo>
                    <a:lnTo>
                      <a:pt x="0" y="265"/>
                    </a:lnTo>
                    <a:lnTo>
                      <a:pt x="0" y="288"/>
                    </a:lnTo>
                    <a:lnTo>
                      <a:pt x="1" y="312"/>
                    </a:lnTo>
                    <a:lnTo>
                      <a:pt x="3" y="323"/>
                    </a:lnTo>
                    <a:lnTo>
                      <a:pt x="7" y="332"/>
                    </a:lnTo>
                    <a:lnTo>
                      <a:pt x="8" y="334"/>
                    </a:lnTo>
                    <a:lnTo>
                      <a:pt x="13" y="343"/>
                    </a:lnTo>
                    <a:lnTo>
                      <a:pt x="15" y="343"/>
                    </a:lnTo>
                    <a:lnTo>
                      <a:pt x="17" y="345"/>
                    </a:lnTo>
                    <a:lnTo>
                      <a:pt x="26" y="352"/>
                    </a:lnTo>
                    <a:lnTo>
                      <a:pt x="27" y="347"/>
                    </a:lnTo>
                    <a:lnTo>
                      <a:pt x="24" y="348"/>
                    </a:lnTo>
                    <a:lnTo>
                      <a:pt x="26" y="350"/>
                    </a:lnTo>
                    <a:lnTo>
                      <a:pt x="24" y="350"/>
                    </a:lnTo>
                    <a:lnTo>
                      <a:pt x="26" y="352"/>
                    </a:lnTo>
                    <a:lnTo>
                      <a:pt x="27" y="354"/>
                    </a:lnTo>
                    <a:lnTo>
                      <a:pt x="27" y="356"/>
                    </a:lnTo>
                    <a:lnTo>
                      <a:pt x="34" y="350"/>
                    </a:lnTo>
                    <a:lnTo>
                      <a:pt x="34" y="348"/>
                    </a:lnTo>
                    <a:lnTo>
                      <a:pt x="33" y="347"/>
                    </a:lnTo>
                    <a:lnTo>
                      <a:pt x="31" y="345"/>
                    </a:lnTo>
                    <a:lnTo>
                      <a:pt x="29" y="343"/>
                    </a:lnTo>
                    <a:lnTo>
                      <a:pt x="19" y="336"/>
                    </a:lnTo>
                    <a:lnTo>
                      <a:pt x="20" y="336"/>
                    </a:lnTo>
                    <a:lnTo>
                      <a:pt x="17" y="339"/>
                    </a:lnTo>
                    <a:lnTo>
                      <a:pt x="20" y="338"/>
                    </a:lnTo>
                    <a:lnTo>
                      <a:pt x="15" y="328"/>
                    </a:lnTo>
                    <a:lnTo>
                      <a:pt x="12" y="332"/>
                    </a:lnTo>
                    <a:lnTo>
                      <a:pt x="15" y="330"/>
                    </a:lnTo>
                    <a:lnTo>
                      <a:pt x="12" y="321"/>
                    </a:lnTo>
                    <a:lnTo>
                      <a:pt x="10" y="310"/>
                    </a:lnTo>
                    <a:lnTo>
                      <a:pt x="8" y="287"/>
                    </a:lnTo>
                    <a:lnTo>
                      <a:pt x="8" y="263"/>
                    </a:lnTo>
                    <a:lnTo>
                      <a:pt x="7" y="265"/>
                    </a:lnTo>
                    <a:lnTo>
                      <a:pt x="7" y="263"/>
                    </a:lnTo>
                    <a:lnTo>
                      <a:pt x="3" y="263"/>
                    </a:lnTo>
                    <a:lnTo>
                      <a:pt x="7" y="267"/>
                    </a:lnTo>
                    <a:lnTo>
                      <a:pt x="8" y="265"/>
                    </a:lnTo>
                    <a:lnTo>
                      <a:pt x="10" y="261"/>
                    </a:lnTo>
                    <a:lnTo>
                      <a:pt x="17" y="252"/>
                    </a:lnTo>
                    <a:lnTo>
                      <a:pt x="26" y="241"/>
                    </a:lnTo>
                    <a:lnTo>
                      <a:pt x="26" y="239"/>
                    </a:lnTo>
                    <a:lnTo>
                      <a:pt x="33" y="229"/>
                    </a:lnTo>
                    <a:lnTo>
                      <a:pt x="27" y="227"/>
                    </a:lnTo>
                    <a:lnTo>
                      <a:pt x="31" y="230"/>
                    </a:lnTo>
                    <a:lnTo>
                      <a:pt x="47" y="209"/>
                    </a:lnTo>
                    <a:lnTo>
                      <a:pt x="62" y="187"/>
                    </a:lnTo>
                    <a:lnTo>
                      <a:pt x="80" y="165"/>
                    </a:lnTo>
                    <a:lnTo>
                      <a:pt x="94" y="143"/>
                    </a:lnTo>
                    <a:lnTo>
                      <a:pt x="90" y="140"/>
                    </a:lnTo>
                    <a:lnTo>
                      <a:pt x="94" y="143"/>
                    </a:lnTo>
                    <a:lnTo>
                      <a:pt x="94" y="141"/>
                    </a:lnTo>
                    <a:lnTo>
                      <a:pt x="99" y="140"/>
                    </a:lnTo>
                    <a:lnTo>
                      <a:pt x="106" y="134"/>
                    </a:lnTo>
                    <a:lnTo>
                      <a:pt x="115" y="129"/>
                    </a:lnTo>
                    <a:lnTo>
                      <a:pt x="130" y="116"/>
                    </a:lnTo>
                    <a:lnTo>
                      <a:pt x="139" y="111"/>
                    </a:lnTo>
                    <a:lnTo>
                      <a:pt x="139" y="109"/>
                    </a:lnTo>
                    <a:lnTo>
                      <a:pt x="146" y="103"/>
                    </a:lnTo>
                    <a:lnTo>
                      <a:pt x="144" y="103"/>
                    </a:lnTo>
                    <a:lnTo>
                      <a:pt x="142" y="100"/>
                    </a:lnTo>
                    <a:lnTo>
                      <a:pt x="144" y="105"/>
                    </a:lnTo>
                    <a:lnTo>
                      <a:pt x="158" y="98"/>
                    </a:lnTo>
                    <a:lnTo>
                      <a:pt x="160" y="96"/>
                    </a:lnTo>
                    <a:lnTo>
                      <a:pt x="174" y="87"/>
                    </a:lnTo>
                    <a:lnTo>
                      <a:pt x="189" y="74"/>
                    </a:lnTo>
                    <a:lnTo>
                      <a:pt x="203" y="60"/>
                    </a:lnTo>
                    <a:lnTo>
                      <a:pt x="203" y="58"/>
                    </a:lnTo>
                    <a:lnTo>
                      <a:pt x="217" y="43"/>
                    </a:lnTo>
                    <a:lnTo>
                      <a:pt x="228" y="29"/>
                    </a:lnTo>
                    <a:lnTo>
                      <a:pt x="235" y="14"/>
                    </a:lnTo>
                    <a:lnTo>
                      <a:pt x="236" y="13"/>
                    </a:lnTo>
                    <a:lnTo>
                      <a:pt x="242" y="2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18" name="Freeform 118"/>
              <p:cNvSpPr>
                <a:spLocks/>
              </p:cNvSpPr>
              <p:nvPr/>
            </p:nvSpPr>
            <p:spPr bwMode="auto">
              <a:xfrm>
                <a:off x="4016" y="2979"/>
                <a:ext cx="73" cy="64"/>
              </a:xfrm>
              <a:custGeom>
                <a:avLst/>
                <a:gdLst>
                  <a:gd name="T0" fmla="*/ 0 w 73"/>
                  <a:gd name="T1" fmla="*/ 58 h 64"/>
                  <a:gd name="T2" fmla="*/ 73 w 73"/>
                  <a:gd name="T3" fmla="*/ 64 h 64"/>
                  <a:gd name="T4" fmla="*/ 35 w 73"/>
                  <a:gd name="T5" fmla="*/ 0 h 64"/>
                  <a:gd name="T6" fmla="*/ 0 w 73"/>
                  <a:gd name="T7" fmla="*/ 58 h 6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73"/>
                  <a:gd name="T13" fmla="*/ 0 h 64"/>
                  <a:gd name="T14" fmla="*/ 73 w 73"/>
                  <a:gd name="T15" fmla="*/ 64 h 6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73" h="64">
                    <a:moveTo>
                      <a:pt x="0" y="58"/>
                    </a:moveTo>
                    <a:lnTo>
                      <a:pt x="73" y="64"/>
                    </a:lnTo>
                    <a:lnTo>
                      <a:pt x="35" y="0"/>
                    </a:lnTo>
                    <a:lnTo>
                      <a:pt x="0" y="58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</p:grpSp>
        <p:sp>
          <p:nvSpPr>
            <p:cNvPr id="100" name="Freeform 119"/>
            <p:cNvSpPr>
              <a:spLocks/>
            </p:cNvSpPr>
            <p:nvPr/>
          </p:nvSpPr>
          <p:spPr bwMode="auto">
            <a:xfrm>
              <a:off x="4178" y="3253"/>
              <a:ext cx="265" cy="100"/>
            </a:xfrm>
            <a:custGeom>
              <a:avLst/>
              <a:gdLst>
                <a:gd name="T0" fmla="*/ 0 w 265"/>
                <a:gd name="T1" fmla="*/ 0 h 100"/>
                <a:gd name="T2" fmla="*/ 12 w 265"/>
                <a:gd name="T3" fmla="*/ 4 h 100"/>
                <a:gd name="T4" fmla="*/ 24 w 265"/>
                <a:gd name="T5" fmla="*/ 10 h 100"/>
                <a:gd name="T6" fmla="*/ 40 w 265"/>
                <a:gd name="T7" fmla="*/ 24 h 100"/>
                <a:gd name="T8" fmla="*/ 55 w 265"/>
                <a:gd name="T9" fmla="*/ 40 h 100"/>
                <a:gd name="T10" fmla="*/ 64 w 265"/>
                <a:gd name="T11" fmla="*/ 48 h 100"/>
                <a:gd name="T12" fmla="*/ 75 w 265"/>
                <a:gd name="T13" fmla="*/ 53 h 100"/>
                <a:gd name="T14" fmla="*/ 76 w 265"/>
                <a:gd name="T15" fmla="*/ 55 h 100"/>
                <a:gd name="T16" fmla="*/ 80 w 265"/>
                <a:gd name="T17" fmla="*/ 55 h 100"/>
                <a:gd name="T18" fmla="*/ 92 w 265"/>
                <a:gd name="T19" fmla="*/ 57 h 100"/>
                <a:gd name="T20" fmla="*/ 106 w 265"/>
                <a:gd name="T21" fmla="*/ 60 h 100"/>
                <a:gd name="T22" fmla="*/ 122 w 265"/>
                <a:gd name="T23" fmla="*/ 62 h 100"/>
                <a:gd name="T24" fmla="*/ 137 w 265"/>
                <a:gd name="T25" fmla="*/ 64 h 100"/>
                <a:gd name="T26" fmla="*/ 151 w 265"/>
                <a:gd name="T27" fmla="*/ 64 h 100"/>
                <a:gd name="T28" fmla="*/ 160 w 265"/>
                <a:gd name="T29" fmla="*/ 66 h 100"/>
                <a:gd name="T30" fmla="*/ 163 w 265"/>
                <a:gd name="T31" fmla="*/ 66 h 100"/>
                <a:gd name="T32" fmla="*/ 163 w 265"/>
                <a:gd name="T33" fmla="*/ 66 h 100"/>
                <a:gd name="T34" fmla="*/ 188 w 265"/>
                <a:gd name="T35" fmla="*/ 75 h 100"/>
                <a:gd name="T36" fmla="*/ 214 w 265"/>
                <a:gd name="T37" fmla="*/ 82 h 100"/>
                <a:gd name="T38" fmla="*/ 240 w 265"/>
                <a:gd name="T39" fmla="*/ 89 h 100"/>
                <a:gd name="T40" fmla="*/ 265 w 265"/>
                <a:gd name="T41" fmla="*/ 100 h 100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265"/>
                <a:gd name="T64" fmla="*/ 0 h 100"/>
                <a:gd name="T65" fmla="*/ 265 w 265"/>
                <a:gd name="T66" fmla="*/ 100 h 100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265" h="100">
                  <a:moveTo>
                    <a:pt x="0" y="0"/>
                  </a:moveTo>
                  <a:lnTo>
                    <a:pt x="12" y="4"/>
                  </a:lnTo>
                  <a:lnTo>
                    <a:pt x="24" y="10"/>
                  </a:lnTo>
                  <a:lnTo>
                    <a:pt x="40" y="24"/>
                  </a:lnTo>
                  <a:lnTo>
                    <a:pt x="55" y="40"/>
                  </a:lnTo>
                  <a:lnTo>
                    <a:pt x="64" y="48"/>
                  </a:lnTo>
                  <a:lnTo>
                    <a:pt x="75" y="53"/>
                  </a:lnTo>
                  <a:lnTo>
                    <a:pt x="76" y="55"/>
                  </a:lnTo>
                  <a:lnTo>
                    <a:pt x="80" y="55"/>
                  </a:lnTo>
                  <a:lnTo>
                    <a:pt x="92" y="57"/>
                  </a:lnTo>
                  <a:lnTo>
                    <a:pt x="106" y="60"/>
                  </a:lnTo>
                  <a:lnTo>
                    <a:pt x="122" y="62"/>
                  </a:lnTo>
                  <a:lnTo>
                    <a:pt x="137" y="64"/>
                  </a:lnTo>
                  <a:lnTo>
                    <a:pt x="151" y="64"/>
                  </a:lnTo>
                  <a:lnTo>
                    <a:pt x="160" y="66"/>
                  </a:lnTo>
                  <a:lnTo>
                    <a:pt x="163" y="66"/>
                  </a:lnTo>
                  <a:lnTo>
                    <a:pt x="188" y="75"/>
                  </a:lnTo>
                  <a:lnTo>
                    <a:pt x="214" y="82"/>
                  </a:lnTo>
                  <a:lnTo>
                    <a:pt x="240" y="89"/>
                  </a:lnTo>
                  <a:lnTo>
                    <a:pt x="265" y="100"/>
                  </a:lnTo>
                </a:path>
              </a:pathLst>
            </a:custGeom>
            <a:noFill/>
            <a:ln w="7938">
              <a:solidFill>
                <a:srgbClr val="00FFFF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1" name="Freeform 120"/>
            <p:cNvSpPr>
              <a:spLocks/>
            </p:cNvSpPr>
            <p:nvPr/>
          </p:nvSpPr>
          <p:spPr bwMode="auto">
            <a:xfrm>
              <a:off x="4335" y="3424"/>
              <a:ext cx="266" cy="98"/>
            </a:xfrm>
            <a:custGeom>
              <a:avLst/>
              <a:gdLst>
                <a:gd name="T0" fmla="*/ 0 w 266"/>
                <a:gd name="T1" fmla="*/ 0 h 98"/>
                <a:gd name="T2" fmla="*/ 12 w 266"/>
                <a:gd name="T3" fmla="*/ 4 h 98"/>
                <a:gd name="T4" fmla="*/ 24 w 266"/>
                <a:gd name="T5" fmla="*/ 9 h 98"/>
                <a:gd name="T6" fmla="*/ 40 w 266"/>
                <a:gd name="T7" fmla="*/ 24 h 98"/>
                <a:gd name="T8" fmla="*/ 55 w 266"/>
                <a:gd name="T9" fmla="*/ 40 h 98"/>
                <a:gd name="T10" fmla="*/ 66 w 266"/>
                <a:gd name="T11" fmla="*/ 47 h 98"/>
                <a:gd name="T12" fmla="*/ 76 w 266"/>
                <a:gd name="T13" fmla="*/ 53 h 98"/>
                <a:gd name="T14" fmla="*/ 78 w 266"/>
                <a:gd name="T15" fmla="*/ 55 h 98"/>
                <a:gd name="T16" fmla="*/ 81 w 266"/>
                <a:gd name="T17" fmla="*/ 55 h 98"/>
                <a:gd name="T18" fmla="*/ 92 w 266"/>
                <a:gd name="T19" fmla="*/ 56 h 98"/>
                <a:gd name="T20" fmla="*/ 106 w 266"/>
                <a:gd name="T21" fmla="*/ 58 h 98"/>
                <a:gd name="T22" fmla="*/ 123 w 266"/>
                <a:gd name="T23" fmla="*/ 60 h 98"/>
                <a:gd name="T24" fmla="*/ 139 w 266"/>
                <a:gd name="T25" fmla="*/ 62 h 98"/>
                <a:gd name="T26" fmla="*/ 151 w 266"/>
                <a:gd name="T27" fmla="*/ 64 h 98"/>
                <a:gd name="T28" fmla="*/ 162 w 266"/>
                <a:gd name="T29" fmla="*/ 64 h 98"/>
                <a:gd name="T30" fmla="*/ 163 w 266"/>
                <a:gd name="T31" fmla="*/ 64 h 98"/>
                <a:gd name="T32" fmla="*/ 165 w 266"/>
                <a:gd name="T33" fmla="*/ 64 h 98"/>
                <a:gd name="T34" fmla="*/ 189 w 266"/>
                <a:gd name="T35" fmla="*/ 73 h 98"/>
                <a:gd name="T36" fmla="*/ 216 w 266"/>
                <a:gd name="T37" fmla="*/ 80 h 98"/>
                <a:gd name="T38" fmla="*/ 242 w 266"/>
                <a:gd name="T39" fmla="*/ 87 h 98"/>
                <a:gd name="T40" fmla="*/ 266 w 266"/>
                <a:gd name="T41" fmla="*/ 98 h 98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266"/>
                <a:gd name="T64" fmla="*/ 0 h 98"/>
                <a:gd name="T65" fmla="*/ 266 w 266"/>
                <a:gd name="T66" fmla="*/ 98 h 98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266" h="98">
                  <a:moveTo>
                    <a:pt x="0" y="0"/>
                  </a:moveTo>
                  <a:lnTo>
                    <a:pt x="12" y="4"/>
                  </a:lnTo>
                  <a:lnTo>
                    <a:pt x="24" y="9"/>
                  </a:lnTo>
                  <a:lnTo>
                    <a:pt x="40" y="24"/>
                  </a:lnTo>
                  <a:lnTo>
                    <a:pt x="55" y="40"/>
                  </a:lnTo>
                  <a:lnTo>
                    <a:pt x="66" y="47"/>
                  </a:lnTo>
                  <a:lnTo>
                    <a:pt x="76" y="53"/>
                  </a:lnTo>
                  <a:lnTo>
                    <a:pt x="78" y="55"/>
                  </a:lnTo>
                  <a:lnTo>
                    <a:pt x="81" y="55"/>
                  </a:lnTo>
                  <a:lnTo>
                    <a:pt x="92" y="56"/>
                  </a:lnTo>
                  <a:lnTo>
                    <a:pt x="106" y="58"/>
                  </a:lnTo>
                  <a:lnTo>
                    <a:pt x="123" y="60"/>
                  </a:lnTo>
                  <a:lnTo>
                    <a:pt x="139" y="62"/>
                  </a:lnTo>
                  <a:lnTo>
                    <a:pt x="151" y="64"/>
                  </a:lnTo>
                  <a:lnTo>
                    <a:pt x="162" y="64"/>
                  </a:lnTo>
                  <a:lnTo>
                    <a:pt x="163" y="64"/>
                  </a:lnTo>
                  <a:lnTo>
                    <a:pt x="165" y="64"/>
                  </a:lnTo>
                  <a:lnTo>
                    <a:pt x="189" y="73"/>
                  </a:lnTo>
                  <a:lnTo>
                    <a:pt x="216" y="80"/>
                  </a:lnTo>
                  <a:lnTo>
                    <a:pt x="242" y="87"/>
                  </a:lnTo>
                  <a:lnTo>
                    <a:pt x="266" y="98"/>
                  </a:lnTo>
                </a:path>
              </a:pathLst>
            </a:custGeom>
            <a:noFill/>
            <a:ln w="7938">
              <a:solidFill>
                <a:srgbClr val="00FFFF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2" name="Freeform 121"/>
            <p:cNvSpPr>
              <a:spLocks/>
            </p:cNvSpPr>
            <p:nvPr/>
          </p:nvSpPr>
          <p:spPr bwMode="auto">
            <a:xfrm>
              <a:off x="4430" y="3511"/>
              <a:ext cx="265" cy="98"/>
            </a:xfrm>
            <a:custGeom>
              <a:avLst/>
              <a:gdLst>
                <a:gd name="T0" fmla="*/ 0 w 265"/>
                <a:gd name="T1" fmla="*/ 0 h 98"/>
                <a:gd name="T2" fmla="*/ 13 w 265"/>
                <a:gd name="T3" fmla="*/ 4 h 98"/>
                <a:gd name="T4" fmla="*/ 25 w 265"/>
                <a:gd name="T5" fmla="*/ 9 h 98"/>
                <a:gd name="T6" fmla="*/ 40 w 265"/>
                <a:gd name="T7" fmla="*/ 24 h 98"/>
                <a:gd name="T8" fmla="*/ 56 w 265"/>
                <a:gd name="T9" fmla="*/ 40 h 98"/>
                <a:gd name="T10" fmla="*/ 65 w 265"/>
                <a:gd name="T11" fmla="*/ 47 h 98"/>
                <a:gd name="T12" fmla="*/ 75 w 265"/>
                <a:gd name="T13" fmla="*/ 53 h 98"/>
                <a:gd name="T14" fmla="*/ 77 w 265"/>
                <a:gd name="T15" fmla="*/ 55 h 98"/>
                <a:gd name="T16" fmla="*/ 80 w 265"/>
                <a:gd name="T17" fmla="*/ 55 h 98"/>
                <a:gd name="T18" fmla="*/ 93 w 265"/>
                <a:gd name="T19" fmla="*/ 56 h 98"/>
                <a:gd name="T20" fmla="*/ 107 w 265"/>
                <a:gd name="T21" fmla="*/ 58 h 98"/>
                <a:gd name="T22" fmla="*/ 122 w 265"/>
                <a:gd name="T23" fmla="*/ 60 h 98"/>
                <a:gd name="T24" fmla="*/ 138 w 265"/>
                <a:gd name="T25" fmla="*/ 62 h 98"/>
                <a:gd name="T26" fmla="*/ 152 w 265"/>
                <a:gd name="T27" fmla="*/ 64 h 98"/>
                <a:gd name="T28" fmla="*/ 161 w 265"/>
                <a:gd name="T29" fmla="*/ 64 h 98"/>
                <a:gd name="T30" fmla="*/ 164 w 265"/>
                <a:gd name="T31" fmla="*/ 64 h 98"/>
                <a:gd name="T32" fmla="*/ 164 w 265"/>
                <a:gd name="T33" fmla="*/ 64 h 98"/>
                <a:gd name="T34" fmla="*/ 188 w 265"/>
                <a:gd name="T35" fmla="*/ 73 h 98"/>
                <a:gd name="T36" fmla="*/ 215 w 265"/>
                <a:gd name="T37" fmla="*/ 80 h 98"/>
                <a:gd name="T38" fmla="*/ 241 w 265"/>
                <a:gd name="T39" fmla="*/ 87 h 98"/>
                <a:gd name="T40" fmla="*/ 265 w 265"/>
                <a:gd name="T41" fmla="*/ 98 h 98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265"/>
                <a:gd name="T64" fmla="*/ 0 h 98"/>
                <a:gd name="T65" fmla="*/ 265 w 265"/>
                <a:gd name="T66" fmla="*/ 98 h 98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265" h="98">
                  <a:moveTo>
                    <a:pt x="0" y="0"/>
                  </a:moveTo>
                  <a:lnTo>
                    <a:pt x="13" y="4"/>
                  </a:lnTo>
                  <a:lnTo>
                    <a:pt x="25" y="9"/>
                  </a:lnTo>
                  <a:lnTo>
                    <a:pt x="40" y="24"/>
                  </a:lnTo>
                  <a:lnTo>
                    <a:pt x="56" y="40"/>
                  </a:lnTo>
                  <a:lnTo>
                    <a:pt x="65" y="47"/>
                  </a:lnTo>
                  <a:lnTo>
                    <a:pt x="75" y="53"/>
                  </a:lnTo>
                  <a:lnTo>
                    <a:pt x="77" y="55"/>
                  </a:lnTo>
                  <a:lnTo>
                    <a:pt x="80" y="55"/>
                  </a:lnTo>
                  <a:lnTo>
                    <a:pt x="93" y="56"/>
                  </a:lnTo>
                  <a:lnTo>
                    <a:pt x="107" y="58"/>
                  </a:lnTo>
                  <a:lnTo>
                    <a:pt x="122" y="60"/>
                  </a:lnTo>
                  <a:lnTo>
                    <a:pt x="138" y="62"/>
                  </a:lnTo>
                  <a:lnTo>
                    <a:pt x="152" y="64"/>
                  </a:lnTo>
                  <a:lnTo>
                    <a:pt x="161" y="64"/>
                  </a:lnTo>
                  <a:lnTo>
                    <a:pt x="164" y="64"/>
                  </a:lnTo>
                  <a:lnTo>
                    <a:pt x="188" y="73"/>
                  </a:lnTo>
                  <a:lnTo>
                    <a:pt x="215" y="80"/>
                  </a:lnTo>
                  <a:lnTo>
                    <a:pt x="241" y="87"/>
                  </a:lnTo>
                  <a:lnTo>
                    <a:pt x="265" y="98"/>
                  </a:lnTo>
                </a:path>
              </a:pathLst>
            </a:custGeom>
            <a:noFill/>
            <a:ln w="7938">
              <a:solidFill>
                <a:srgbClr val="00FFFF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3" name="Freeform 122"/>
            <p:cNvSpPr>
              <a:spLocks/>
            </p:cNvSpPr>
            <p:nvPr/>
          </p:nvSpPr>
          <p:spPr bwMode="auto">
            <a:xfrm>
              <a:off x="4524" y="3598"/>
              <a:ext cx="265" cy="98"/>
            </a:xfrm>
            <a:custGeom>
              <a:avLst/>
              <a:gdLst>
                <a:gd name="T0" fmla="*/ 0 w 265"/>
                <a:gd name="T1" fmla="*/ 0 h 98"/>
                <a:gd name="T2" fmla="*/ 13 w 265"/>
                <a:gd name="T3" fmla="*/ 4 h 98"/>
                <a:gd name="T4" fmla="*/ 25 w 265"/>
                <a:gd name="T5" fmla="*/ 9 h 98"/>
                <a:gd name="T6" fmla="*/ 40 w 265"/>
                <a:gd name="T7" fmla="*/ 24 h 98"/>
                <a:gd name="T8" fmla="*/ 56 w 265"/>
                <a:gd name="T9" fmla="*/ 40 h 98"/>
                <a:gd name="T10" fmla="*/ 65 w 265"/>
                <a:gd name="T11" fmla="*/ 48 h 98"/>
                <a:gd name="T12" fmla="*/ 75 w 265"/>
                <a:gd name="T13" fmla="*/ 53 h 98"/>
                <a:gd name="T14" fmla="*/ 77 w 265"/>
                <a:gd name="T15" fmla="*/ 55 h 98"/>
                <a:gd name="T16" fmla="*/ 81 w 265"/>
                <a:gd name="T17" fmla="*/ 55 h 98"/>
                <a:gd name="T18" fmla="*/ 93 w 265"/>
                <a:gd name="T19" fmla="*/ 57 h 98"/>
                <a:gd name="T20" fmla="*/ 107 w 265"/>
                <a:gd name="T21" fmla="*/ 58 h 98"/>
                <a:gd name="T22" fmla="*/ 122 w 265"/>
                <a:gd name="T23" fmla="*/ 60 h 98"/>
                <a:gd name="T24" fmla="*/ 138 w 265"/>
                <a:gd name="T25" fmla="*/ 62 h 98"/>
                <a:gd name="T26" fmla="*/ 152 w 265"/>
                <a:gd name="T27" fmla="*/ 64 h 98"/>
                <a:gd name="T28" fmla="*/ 161 w 265"/>
                <a:gd name="T29" fmla="*/ 64 h 98"/>
                <a:gd name="T30" fmla="*/ 164 w 265"/>
                <a:gd name="T31" fmla="*/ 64 h 98"/>
                <a:gd name="T32" fmla="*/ 164 w 265"/>
                <a:gd name="T33" fmla="*/ 64 h 98"/>
                <a:gd name="T34" fmla="*/ 189 w 265"/>
                <a:gd name="T35" fmla="*/ 73 h 98"/>
                <a:gd name="T36" fmla="*/ 215 w 265"/>
                <a:gd name="T37" fmla="*/ 80 h 98"/>
                <a:gd name="T38" fmla="*/ 241 w 265"/>
                <a:gd name="T39" fmla="*/ 87 h 98"/>
                <a:gd name="T40" fmla="*/ 265 w 265"/>
                <a:gd name="T41" fmla="*/ 98 h 98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265"/>
                <a:gd name="T64" fmla="*/ 0 h 98"/>
                <a:gd name="T65" fmla="*/ 265 w 265"/>
                <a:gd name="T66" fmla="*/ 98 h 98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265" h="98">
                  <a:moveTo>
                    <a:pt x="0" y="0"/>
                  </a:moveTo>
                  <a:lnTo>
                    <a:pt x="13" y="4"/>
                  </a:lnTo>
                  <a:lnTo>
                    <a:pt x="25" y="9"/>
                  </a:lnTo>
                  <a:lnTo>
                    <a:pt x="40" y="24"/>
                  </a:lnTo>
                  <a:lnTo>
                    <a:pt x="56" y="40"/>
                  </a:lnTo>
                  <a:lnTo>
                    <a:pt x="65" y="48"/>
                  </a:lnTo>
                  <a:lnTo>
                    <a:pt x="75" y="53"/>
                  </a:lnTo>
                  <a:lnTo>
                    <a:pt x="77" y="55"/>
                  </a:lnTo>
                  <a:lnTo>
                    <a:pt x="81" y="55"/>
                  </a:lnTo>
                  <a:lnTo>
                    <a:pt x="93" y="57"/>
                  </a:lnTo>
                  <a:lnTo>
                    <a:pt x="107" y="58"/>
                  </a:lnTo>
                  <a:lnTo>
                    <a:pt x="122" y="60"/>
                  </a:lnTo>
                  <a:lnTo>
                    <a:pt x="138" y="62"/>
                  </a:lnTo>
                  <a:lnTo>
                    <a:pt x="152" y="64"/>
                  </a:lnTo>
                  <a:lnTo>
                    <a:pt x="161" y="64"/>
                  </a:lnTo>
                  <a:lnTo>
                    <a:pt x="164" y="64"/>
                  </a:lnTo>
                  <a:lnTo>
                    <a:pt x="189" y="73"/>
                  </a:lnTo>
                  <a:lnTo>
                    <a:pt x="215" y="80"/>
                  </a:lnTo>
                  <a:lnTo>
                    <a:pt x="241" y="87"/>
                  </a:lnTo>
                  <a:lnTo>
                    <a:pt x="265" y="98"/>
                  </a:lnTo>
                </a:path>
              </a:pathLst>
            </a:custGeom>
            <a:noFill/>
            <a:ln w="7938">
              <a:solidFill>
                <a:srgbClr val="00FFFF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4" name="Freeform 123"/>
            <p:cNvSpPr>
              <a:spLocks/>
            </p:cNvSpPr>
            <p:nvPr/>
          </p:nvSpPr>
          <p:spPr bwMode="auto">
            <a:xfrm>
              <a:off x="4620" y="3685"/>
              <a:ext cx="265" cy="100"/>
            </a:xfrm>
            <a:custGeom>
              <a:avLst/>
              <a:gdLst>
                <a:gd name="T0" fmla="*/ 0 w 265"/>
                <a:gd name="T1" fmla="*/ 0 h 100"/>
                <a:gd name="T2" fmla="*/ 12 w 265"/>
                <a:gd name="T3" fmla="*/ 4 h 100"/>
                <a:gd name="T4" fmla="*/ 25 w 265"/>
                <a:gd name="T5" fmla="*/ 10 h 100"/>
                <a:gd name="T6" fmla="*/ 40 w 265"/>
                <a:gd name="T7" fmla="*/ 24 h 100"/>
                <a:gd name="T8" fmla="*/ 56 w 265"/>
                <a:gd name="T9" fmla="*/ 40 h 100"/>
                <a:gd name="T10" fmla="*/ 65 w 265"/>
                <a:gd name="T11" fmla="*/ 48 h 100"/>
                <a:gd name="T12" fmla="*/ 75 w 265"/>
                <a:gd name="T13" fmla="*/ 53 h 100"/>
                <a:gd name="T14" fmla="*/ 77 w 265"/>
                <a:gd name="T15" fmla="*/ 55 h 100"/>
                <a:gd name="T16" fmla="*/ 80 w 265"/>
                <a:gd name="T17" fmla="*/ 55 h 100"/>
                <a:gd name="T18" fmla="*/ 93 w 265"/>
                <a:gd name="T19" fmla="*/ 57 h 100"/>
                <a:gd name="T20" fmla="*/ 106 w 265"/>
                <a:gd name="T21" fmla="*/ 60 h 100"/>
                <a:gd name="T22" fmla="*/ 122 w 265"/>
                <a:gd name="T23" fmla="*/ 62 h 100"/>
                <a:gd name="T24" fmla="*/ 138 w 265"/>
                <a:gd name="T25" fmla="*/ 64 h 100"/>
                <a:gd name="T26" fmla="*/ 152 w 265"/>
                <a:gd name="T27" fmla="*/ 64 h 100"/>
                <a:gd name="T28" fmla="*/ 160 w 265"/>
                <a:gd name="T29" fmla="*/ 66 h 100"/>
                <a:gd name="T30" fmla="*/ 164 w 265"/>
                <a:gd name="T31" fmla="*/ 66 h 100"/>
                <a:gd name="T32" fmla="*/ 164 w 265"/>
                <a:gd name="T33" fmla="*/ 66 h 100"/>
                <a:gd name="T34" fmla="*/ 188 w 265"/>
                <a:gd name="T35" fmla="*/ 75 h 100"/>
                <a:gd name="T36" fmla="*/ 214 w 265"/>
                <a:gd name="T37" fmla="*/ 82 h 100"/>
                <a:gd name="T38" fmla="*/ 241 w 265"/>
                <a:gd name="T39" fmla="*/ 89 h 100"/>
                <a:gd name="T40" fmla="*/ 265 w 265"/>
                <a:gd name="T41" fmla="*/ 100 h 100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265"/>
                <a:gd name="T64" fmla="*/ 0 h 100"/>
                <a:gd name="T65" fmla="*/ 265 w 265"/>
                <a:gd name="T66" fmla="*/ 100 h 100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265" h="100">
                  <a:moveTo>
                    <a:pt x="0" y="0"/>
                  </a:moveTo>
                  <a:lnTo>
                    <a:pt x="12" y="4"/>
                  </a:lnTo>
                  <a:lnTo>
                    <a:pt x="25" y="10"/>
                  </a:lnTo>
                  <a:lnTo>
                    <a:pt x="40" y="24"/>
                  </a:lnTo>
                  <a:lnTo>
                    <a:pt x="56" y="40"/>
                  </a:lnTo>
                  <a:lnTo>
                    <a:pt x="65" y="48"/>
                  </a:lnTo>
                  <a:lnTo>
                    <a:pt x="75" y="53"/>
                  </a:lnTo>
                  <a:lnTo>
                    <a:pt x="77" y="55"/>
                  </a:lnTo>
                  <a:lnTo>
                    <a:pt x="80" y="55"/>
                  </a:lnTo>
                  <a:lnTo>
                    <a:pt x="93" y="57"/>
                  </a:lnTo>
                  <a:lnTo>
                    <a:pt x="106" y="60"/>
                  </a:lnTo>
                  <a:lnTo>
                    <a:pt x="122" y="62"/>
                  </a:lnTo>
                  <a:lnTo>
                    <a:pt x="138" y="64"/>
                  </a:lnTo>
                  <a:lnTo>
                    <a:pt x="152" y="64"/>
                  </a:lnTo>
                  <a:lnTo>
                    <a:pt x="160" y="66"/>
                  </a:lnTo>
                  <a:lnTo>
                    <a:pt x="164" y="66"/>
                  </a:lnTo>
                  <a:lnTo>
                    <a:pt x="188" y="75"/>
                  </a:lnTo>
                  <a:lnTo>
                    <a:pt x="214" y="82"/>
                  </a:lnTo>
                  <a:lnTo>
                    <a:pt x="241" y="89"/>
                  </a:lnTo>
                  <a:lnTo>
                    <a:pt x="265" y="100"/>
                  </a:lnTo>
                </a:path>
              </a:pathLst>
            </a:custGeom>
            <a:noFill/>
            <a:ln w="7938">
              <a:solidFill>
                <a:srgbClr val="00FFFF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5" name="Freeform 124"/>
            <p:cNvSpPr>
              <a:spLocks/>
            </p:cNvSpPr>
            <p:nvPr/>
          </p:nvSpPr>
          <p:spPr bwMode="auto">
            <a:xfrm>
              <a:off x="4714" y="3773"/>
              <a:ext cx="265" cy="99"/>
            </a:xfrm>
            <a:custGeom>
              <a:avLst/>
              <a:gdLst>
                <a:gd name="T0" fmla="*/ 0 w 265"/>
                <a:gd name="T1" fmla="*/ 0 h 99"/>
                <a:gd name="T2" fmla="*/ 12 w 265"/>
                <a:gd name="T3" fmla="*/ 3 h 99"/>
                <a:gd name="T4" fmla="*/ 25 w 265"/>
                <a:gd name="T5" fmla="*/ 9 h 99"/>
                <a:gd name="T6" fmla="*/ 40 w 265"/>
                <a:gd name="T7" fmla="*/ 23 h 99"/>
                <a:gd name="T8" fmla="*/ 56 w 265"/>
                <a:gd name="T9" fmla="*/ 40 h 99"/>
                <a:gd name="T10" fmla="*/ 65 w 265"/>
                <a:gd name="T11" fmla="*/ 47 h 99"/>
                <a:gd name="T12" fmla="*/ 75 w 265"/>
                <a:gd name="T13" fmla="*/ 52 h 99"/>
                <a:gd name="T14" fmla="*/ 77 w 265"/>
                <a:gd name="T15" fmla="*/ 54 h 99"/>
                <a:gd name="T16" fmla="*/ 80 w 265"/>
                <a:gd name="T17" fmla="*/ 54 h 99"/>
                <a:gd name="T18" fmla="*/ 93 w 265"/>
                <a:gd name="T19" fmla="*/ 56 h 99"/>
                <a:gd name="T20" fmla="*/ 107 w 265"/>
                <a:gd name="T21" fmla="*/ 59 h 99"/>
                <a:gd name="T22" fmla="*/ 122 w 265"/>
                <a:gd name="T23" fmla="*/ 61 h 99"/>
                <a:gd name="T24" fmla="*/ 138 w 265"/>
                <a:gd name="T25" fmla="*/ 63 h 99"/>
                <a:gd name="T26" fmla="*/ 152 w 265"/>
                <a:gd name="T27" fmla="*/ 63 h 99"/>
                <a:gd name="T28" fmla="*/ 161 w 265"/>
                <a:gd name="T29" fmla="*/ 65 h 99"/>
                <a:gd name="T30" fmla="*/ 164 w 265"/>
                <a:gd name="T31" fmla="*/ 65 h 99"/>
                <a:gd name="T32" fmla="*/ 164 w 265"/>
                <a:gd name="T33" fmla="*/ 65 h 99"/>
                <a:gd name="T34" fmla="*/ 188 w 265"/>
                <a:gd name="T35" fmla="*/ 74 h 99"/>
                <a:gd name="T36" fmla="*/ 215 w 265"/>
                <a:gd name="T37" fmla="*/ 81 h 99"/>
                <a:gd name="T38" fmla="*/ 241 w 265"/>
                <a:gd name="T39" fmla="*/ 89 h 99"/>
                <a:gd name="T40" fmla="*/ 265 w 265"/>
                <a:gd name="T41" fmla="*/ 99 h 9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265"/>
                <a:gd name="T64" fmla="*/ 0 h 99"/>
                <a:gd name="T65" fmla="*/ 265 w 265"/>
                <a:gd name="T66" fmla="*/ 99 h 99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265" h="99">
                  <a:moveTo>
                    <a:pt x="0" y="0"/>
                  </a:moveTo>
                  <a:lnTo>
                    <a:pt x="12" y="3"/>
                  </a:lnTo>
                  <a:lnTo>
                    <a:pt x="25" y="9"/>
                  </a:lnTo>
                  <a:lnTo>
                    <a:pt x="40" y="23"/>
                  </a:lnTo>
                  <a:lnTo>
                    <a:pt x="56" y="40"/>
                  </a:lnTo>
                  <a:lnTo>
                    <a:pt x="65" y="47"/>
                  </a:lnTo>
                  <a:lnTo>
                    <a:pt x="75" y="52"/>
                  </a:lnTo>
                  <a:lnTo>
                    <a:pt x="77" y="54"/>
                  </a:lnTo>
                  <a:lnTo>
                    <a:pt x="80" y="54"/>
                  </a:lnTo>
                  <a:lnTo>
                    <a:pt x="93" y="56"/>
                  </a:lnTo>
                  <a:lnTo>
                    <a:pt x="107" y="59"/>
                  </a:lnTo>
                  <a:lnTo>
                    <a:pt x="122" y="61"/>
                  </a:lnTo>
                  <a:lnTo>
                    <a:pt x="138" y="63"/>
                  </a:lnTo>
                  <a:lnTo>
                    <a:pt x="152" y="63"/>
                  </a:lnTo>
                  <a:lnTo>
                    <a:pt x="161" y="65"/>
                  </a:lnTo>
                  <a:lnTo>
                    <a:pt x="164" y="65"/>
                  </a:lnTo>
                  <a:lnTo>
                    <a:pt x="188" y="74"/>
                  </a:lnTo>
                  <a:lnTo>
                    <a:pt x="215" y="81"/>
                  </a:lnTo>
                  <a:lnTo>
                    <a:pt x="241" y="89"/>
                  </a:lnTo>
                  <a:lnTo>
                    <a:pt x="265" y="99"/>
                  </a:lnTo>
                </a:path>
              </a:pathLst>
            </a:custGeom>
            <a:noFill/>
            <a:ln w="7938">
              <a:solidFill>
                <a:srgbClr val="00FFFF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6" name="Freeform 125"/>
            <p:cNvSpPr>
              <a:spLocks/>
            </p:cNvSpPr>
            <p:nvPr/>
          </p:nvSpPr>
          <p:spPr bwMode="auto">
            <a:xfrm>
              <a:off x="3969" y="3335"/>
              <a:ext cx="190" cy="100"/>
            </a:xfrm>
            <a:custGeom>
              <a:avLst/>
              <a:gdLst>
                <a:gd name="T0" fmla="*/ 190 w 190"/>
                <a:gd name="T1" fmla="*/ 0 h 100"/>
                <a:gd name="T2" fmla="*/ 167 w 190"/>
                <a:gd name="T3" fmla="*/ 13 h 100"/>
                <a:gd name="T4" fmla="*/ 143 w 190"/>
                <a:gd name="T5" fmla="*/ 24 h 100"/>
                <a:gd name="T6" fmla="*/ 92 w 190"/>
                <a:gd name="T7" fmla="*/ 45 h 100"/>
                <a:gd name="T8" fmla="*/ 43 w 190"/>
                <a:gd name="T9" fmla="*/ 69 h 100"/>
                <a:gd name="T10" fmla="*/ 21 w 190"/>
                <a:gd name="T11" fmla="*/ 84 h 100"/>
                <a:gd name="T12" fmla="*/ 0 w 190"/>
                <a:gd name="T13" fmla="*/ 100 h 10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90"/>
                <a:gd name="T22" fmla="*/ 0 h 100"/>
                <a:gd name="T23" fmla="*/ 190 w 190"/>
                <a:gd name="T24" fmla="*/ 100 h 100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90" h="100">
                  <a:moveTo>
                    <a:pt x="190" y="0"/>
                  </a:moveTo>
                  <a:lnTo>
                    <a:pt x="167" y="13"/>
                  </a:lnTo>
                  <a:lnTo>
                    <a:pt x="143" y="24"/>
                  </a:lnTo>
                  <a:lnTo>
                    <a:pt x="92" y="45"/>
                  </a:lnTo>
                  <a:lnTo>
                    <a:pt x="43" y="69"/>
                  </a:lnTo>
                  <a:lnTo>
                    <a:pt x="21" y="84"/>
                  </a:lnTo>
                  <a:lnTo>
                    <a:pt x="0" y="100"/>
                  </a:lnTo>
                </a:path>
              </a:pathLst>
            </a:custGeom>
            <a:noFill/>
            <a:ln w="7938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7" name="Freeform 126"/>
            <p:cNvSpPr>
              <a:spLocks/>
            </p:cNvSpPr>
            <p:nvPr/>
          </p:nvSpPr>
          <p:spPr bwMode="auto">
            <a:xfrm>
              <a:off x="3988" y="3464"/>
              <a:ext cx="190" cy="100"/>
            </a:xfrm>
            <a:custGeom>
              <a:avLst/>
              <a:gdLst>
                <a:gd name="T0" fmla="*/ 190 w 190"/>
                <a:gd name="T1" fmla="*/ 0 h 100"/>
                <a:gd name="T2" fmla="*/ 167 w 190"/>
                <a:gd name="T3" fmla="*/ 13 h 100"/>
                <a:gd name="T4" fmla="*/ 143 w 190"/>
                <a:gd name="T5" fmla="*/ 24 h 100"/>
                <a:gd name="T6" fmla="*/ 92 w 190"/>
                <a:gd name="T7" fmla="*/ 45 h 100"/>
                <a:gd name="T8" fmla="*/ 43 w 190"/>
                <a:gd name="T9" fmla="*/ 69 h 100"/>
                <a:gd name="T10" fmla="*/ 21 w 190"/>
                <a:gd name="T11" fmla="*/ 83 h 100"/>
                <a:gd name="T12" fmla="*/ 0 w 190"/>
                <a:gd name="T13" fmla="*/ 100 h 10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90"/>
                <a:gd name="T22" fmla="*/ 0 h 100"/>
                <a:gd name="T23" fmla="*/ 190 w 190"/>
                <a:gd name="T24" fmla="*/ 100 h 100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90" h="100">
                  <a:moveTo>
                    <a:pt x="190" y="0"/>
                  </a:moveTo>
                  <a:lnTo>
                    <a:pt x="167" y="13"/>
                  </a:lnTo>
                  <a:lnTo>
                    <a:pt x="143" y="24"/>
                  </a:lnTo>
                  <a:lnTo>
                    <a:pt x="92" y="45"/>
                  </a:lnTo>
                  <a:lnTo>
                    <a:pt x="43" y="69"/>
                  </a:lnTo>
                  <a:lnTo>
                    <a:pt x="21" y="83"/>
                  </a:lnTo>
                  <a:lnTo>
                    <a:pt x="0" y="100"/>
                  </a:lnTo>
                </a:path>
              </a:pathLst>
            </a:custGeom>
            <a:noFill/>
            <a:ln w="7938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8" name="Freeform 127"/>
            <p:cNvSpPr>
              <a:spLocks/>
            </p:cNvSpPr>
            <p:nvPr/>
          </p:nvSpPr>
          <p:spPr bwMode="auto">
            <a:xfrm>
              <a:off x="3976" y="3551"/>
              <a:ext cx="190" cy="100"/>
            </a:xfrm>
            <a:custGeom>
              <a:avLst/>
              <a:gdLst>
                <a:gd name="T0" fmla="*/ 190 w 190"/>
                <a:gd name="T1" fmla="*/ 0 h 100"/>
                <a:gd name="T2" fmla="*/ 167 w 190"/>
                <a:gd name="T3" fmla="*/ 13 h 100"/>
                <a:gd name="T4" fmla="*/ 143 w 190"/>
                <a:gd name="T5" fmla="*/ 24 h 100"/>
                <a:gd name="T6" fmla="*/ 92 w 190"/>
                <a:gd name="T7" fmla="*/ 46 h 100"/>
                <a:gd name="T8" fmla="*/ 43 w 190"/>
                <a:gd name="T9" fmla="*/ 69 h 100"/>
                <a:gd name="T10" fmla="*/ 21 w 190"/>
                <a:gd name="T11" fmla="*/ 84 h 100"/>
                <a:gd name="T12" fmla="*/ 0 w 190"/>
                <a:gd name="T13" fmla="*/ 100 h 10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90"/>
                <a:gd name="T22" fmla="*/ 0 h 100"/>
                <a:gd name="T23" fmla="*/ 190 w 190"/>
                <a:gd name="T24" fmla="*/ 100 h 100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90" h="100">
                  <a:moveTo>
                    <a:pt x="190" y="0"/>
                  </a:moveTo>
                  <a:lnTo>
                    <a:pt x="167" y="13"/>
                  </a:lnTo>
                  <a:lnTo>
                    <a:pt x="143" y="24"/>
                  </a:lnTo>
                  <a:lnTo>
                    <a:pt x="92" y="46"/>
                  </a:lnTo>
                  <a:lnTo>
                    <a:pt x="43" y="69"/>
                  </a:lnTo>
                  <a:lnTo>
                    <a:pt x="21" y="84"/>
                  </a:lnTo>
                  <a:lnTo>
                    <a:pt x="0" y="100"/>
                  </a:lnTo>
                </a:path>
              </a:pathLst>
            </a:custGeom>
            <a:noFill/>
            <a:ln w="7938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9" name="Freeform 128"/>
            <p:cNvSpPr>
              <a:spLocks/>
            </p:cNvSpPr>
            <p:nvPr/>
          </p:nvSpPr>
          <p:spPr bwMode="auto">
            <a:xfrm>
              <a:off x="3868" y="3184"/>
              <a:ext cx="259" cy="251"/>
            </a:xfrm>
            <a:custGeom>
              <a:avLst/>
              <a:gdLst>
                <a:gd name="T0" fmla="*/ 259 w 259"/>
                <a:gd name="T1" fmla="*/ 0 h 251"/>
                <a:gd name="T2" fmla="*/ 249 w 259"/>
                <a:gd name="T3" fmla="*/ 19 h 251"/>
                <a:gd name="T4" fmla="*/ 235 w 259"/>
                <a:gd name="T5" fmla="*/ 33 h 251"/>
                <a:gd name="T6" fmla="*/ 216 w 259"/>
                <a:gd name="T7" fmla="*/ 40 h 251"/>
                <a:gd name="T8" fmla="*/ 195 w 259"/>
                <a:gd name="T9" fmla="*/ 46 h 251"/>
                <a:gd name="T10" fmla="*/ 172 w 259"/>
                <a:gd name="T11" fmla="*/ 49 h 251"/>
                <a:gd name="T12" fmla="*/ 149 w 259"/>
                <a:gd name="T13" fmla="*/ 51 h 251"/>
                <a:gd name="T14" fmla="*/ 129 w 259"/>
                <a:gd name="T15" fmla="*/ 51 h 251"/>
                <a:gd name="T16" fmla="*/ 108 w 259"/>
                <a:gd name="T17" fmla="*/ 53 h 251"/>
                <a:gd name="T18" fmla="*/ 94 w 259"/>
                <a:gd name="T19" fmla="*/ 64 h 251"/>
                <a:gd name="T20" fmla="*/ 82 w 259"/>
                <a:gd name="T21" fmla="*/ 79 h 251"/>
                <a:gd name="T22" fmla="*/ 73 w 259"/>
                <a:gd name="T23" fmla="*/ 95 h 251"/>
                <a:gd name="T24" fmla="*/ 62 w 259"/>
                <a:gd name="T25" fmla="*/ 113 h 251"/>
                <a:gd name="T26" fmla="*/ 48 w 259"/>
                <a:gd name="T27" fmla="*/ 153 h 251"/>
                <a:gd name="T28" fmla="*/ 43 w 259"/>
                <a:gd name="T29" fmla="*/ 171 h 251"/>
                <a:gd name="T30" fmla="*/ 38 w 259"/>
                <a:gd name="T31" fmla="*/ 187 h 251"/>
                <a:gd name="T32" fmla="*/ 35 w 259"/>
                <a:gd name="T33" fmla="*/ 204 h 251"/>
                <a:gd name="T34" fmla="*/ 33 w 259"/>
                <a:gd name="T35" fmla="*/ 216 h 251"/>
                <a:gd name="T36" fmla="*/ 29 w 259"/>
                <a:gd name="T37" fmla="*/ 227 h 251"/>
                <a:gd name="T38" fmla="*/ 24 w 259"/>
                <a:gd name="T39" fmla="*/ 233 h 251"/>
                <a:gd name="T40" fmla="*/ 19 w 259"/>
                <a:gd name="T41" fmla="*/ 240 h 251"/>
                <a:gd name="T42" fmla="*/ 14 w 259"/>
                <a:gd name="T43" fmla="*/ 244 h 251"/>
                <a:gd name="T44" fmla="*/ 7 w 259"/>
                <a:gd name="T45" fmla="*/ 247 h 251"/>
                <a:gd name="T46" fmla="*/ 1 w 259"/>
                <a:gd name="T47" fmla="*/ 251 h 251"/>
                <a:gd name="T48" fmla="*/ 0 w 259"/>
                <a:gd name="T49" fmla="*/ 251 h 251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259"/>
                <a:gd name="T76" fmla="*/ 0 h 251"/>
                <a:gd name="T77" fmla="*/ 259 w 259"/>
                <a:gd name="T78" fmla="*/ 251 h 251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259" h="251">
                  <a:moveTo>
                    <a:pt x="259" y="0"/>
                  </a:moveTo>
                  <a:lnTo>
                    <a:pt x="249" y="19"/>
                  </a:lnTo>
                  <a:lnTo>
                    <a:pt x="235" y="33"/>
                  </a:lnTo>
                  <a:lnTo>
                    <a:pt x="216" y="40"/>
                  </a:lnTo>
                  <a:lnTo>
                    <a:pt x="195" y="46"/>
                  </a:lnTo>
                  <a:lnTo>
                    <a:pt x="172" y="49"/>
                  </a:lnTo>
                  <a:lnTo>
                    <a:pt x="149" y="51"/>
                  </a:lnTo>
                  <a:lnTo>
                    <a:pt x="129" y="51"/>
                  </a:lnTo>
                  <a:lnTo>
                    <a:pt x="108" y="53"/>
                  </a:lnTo>
                  <a:lnTo>
                    <a:pt x="94" y="64"/>
                  </a:lnTo>
                  <a:lnTo>
                    <a:pt x="82" y="79"/>
                  </a:lnTo>
                  <a:lnTo>
                    <a:pt x="73" y="95"/>
                  </a:lnTo>
                  <a:lnTo>
                    <a:pt x="62" y="113"/>
                  </a:lnTo>
                  <a:lnTo>
                    <a:pt x="48" y="153"/>
                  </a:lnTo>
                  <a:lnTo>
                    <a:pt x="43" y="171"/>
                  </a:lnTo>
                  <a:lnTo>
                    <a:pt x="38" y="187"/>
                  </a:lnTo>
                  <a:lnTo>
                    <a:pt x="35" y="204"/>
                  </a:lnTo>
                  <a:lnTo>
                    <a:pt x="33" y="216"/>
                  </a:lnTo>
                  <a:lnTo>
                    <a:pt x="29" y="227"/>
                  </a:lnTo>
                  <a:lnTo>
                    <a:pt x="24" y="233"/>
                  </a:lnTo>
                  <a:lnTo>
                    <a:pt x="19" y="240"/>
                  </a:lnTo>
                  <a:lnTo>
                    <a:pt x="14" y="244"/>
                  </a:lnTo>
                  <a:lnTo>
                    <a:pt x="7" y="247"/>
                  </a:lnTo>
                  <a:lnTo>
                    <a:pt x="1" y="251"/>
                  </a:lnTo>
                  <a:lnTo>
                    <a:pt x="0" y="251"/>
                  </a:lnTo>
                </a:path>
              </a:pathLst>
            </a:custGeom>
            <a:noFill/>
            <a:ln w="7938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10" name="Freeform 129"/>
            <p:cNvSpPr>
              <a:spLocks/>
            </p:cNvSpPr>
            <p:nvPr/>
          </p:nvSpPr>
          <p:spPr bwMode="auto">
            <a:xfrm>
              <a:off x="4082" y="3551"/>
              <a:ext cx="190" cy="100"/>
            </a:xfrm>
            <a:custGeom>
              <a:avLst/>
              <a:gdLst>
                <a:gd name="T0" fmla="*/ 190 w 190"/>
                <a:gd name="T1" fmla="*/ 0 h 100"/>
                <a:gd name="T2" fmla="*/ 167 w 190"/>
                <a:gd name="T3" fmla="*/ 13 h 100"/>
                <a:gd name="T4" fmla="*/ 143 w 190"/>
                <a:gd name="T5" fmla="*/ 24 h 100"/>
                <a:gd name="T6" fmla="*/ 92 w 190"/>
                <a:gd name="T7" fmla="*/ 46 h 100"/>
                <a:gd name="T8" fmla="*/ 43 w 190"/>
                <a:gd name="T9" fmla="*/ 69 h 100"/>
                <a:gd name="T10" fmla="*/ 21 w 190"/>
                <a:gd name="T11" fmla="*/ 84 h 100"/>
                <a:gd name="T12" fmla="*/ 0 w 190"/>
                <a:gd name="T13" fmla="*/ 100 h 10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90"/>
                <a:gd name="T22" fmla="*/ 0 h 100"/>
                <a:gd name="T23" fmla="*/ 190 w 190"/>
                <a:gd name="T24" fmla="*/ 100 h 100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90" h="100">
                  <a:moveTo>
                    <a:pt x="190" y="0"/>
                  </a:moveTo>
                  <a:lnTo>
                    <a:pt x="167" y="13"/>
                  </a:lnTo>
                  <a:lnTo>
                    <a:pt x="143" y="24"/>
                  </a:lnTo>
                  <a:lnTo>
                    <a:pt x="92" y="46"/>
                  </a:lnTo>
                  <a:lnTo>
                    <a:pt x="43" y="69"/>
                  </a:lnTo>
                  <a:lnTo>
                    <a:pt x="21" y="84"/>
                  </a:lnTo>
                  <a:lnTo>
                    <a:pt x="0" y="100"/>
                  </a:lnTo>
                </a:path>
              </a:pathLst>
            </a:custGeom>
            <a:noFill/>
            <a:ln w="7938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11" name="Freeform 130"/>
            <p:cNvSpPr>
              <a:spLocks/>
            </p:cNvSpPr>
            <p:nvPr/>
          </p:nvSpPr>
          <p:spPr bwMode="auto">
            <a:xfrm>
              <a:off x="3843" y="3540"/>
              <a:ext cx="258" cy="251"/>
            </a:xfrm>
            <a:custGeom>
              <a:avLst/>
              <a:gdLst>
                <a:gd name="T0" fmla="*/ 258 w 258"/>
                <a:gd name="T1" fmla="*/ 0 h 251"/>
                <a:gd name="T2" fmla="*/ 248 w 258"/>
                <a:gd name="T3" fmla="*/ 18 h 251"/>
                <a:gd name="T4" fmla="*/ 234 w 258"/>
                <a:gd name="T5" fmla="*/ 33 h 251"/>
                <a:gd name="T6" fmla="*/ 215 w 258"/>
                <a:gd name="T7" fmla="*/ 40 h 251"/>
                <a:gd name="T8" fmla="*/ 194 w 258"/>
                <a:gd name="T9" fmla="*/ 46 h 251"/>
                <a:gd name="T10" fmla="*/ 171 w 258"/>
                <a:gd name="T11" fmla="*/ 49 h 251"/>
                <a:gd name="T12" fmla="*/ 148 w 258"/>
                <a:gd name="T13" fmla="*/ 51 h 251"/>
                <a:gd name="T14" fmla="*/ 127 w 258"/>
                <a:gd name="T15" fmla="*/ 51 h 251"/>
                <a:gd name="T16" fmla="*/ 107 w 258"/>
                <a:gd name="T17" fmla="*/ 53 h 251"/>
                <a:gd name="T18" fmla="*/ 94 w 258"/>
                <a:gd name="T19" fmla="*/ 64 h 251"/>
                <a:gd name="T20" fmla="*/ 82 w 258"/>
                <a:gd name="T21" fmla="*/ 78 h 251"/>
                <a:gd name="T22" fmla="*/ 72 w 258"/>
                <a:gd name="T23" fmla="*/ 95 h 251"/>
                <a:gd name="T24" fmla="*/ 63 w 258"/>
                <a:gd name="T25" fmla="*/ 113 h 251"/>
                <a:gd name="T26" fmla="*/ 49 w 258"/>
                <a:gd name="T27" fmla="*/ 153 h 251"/>
                <a:gd name="T28" fmla="*/ 44 w 258"/>
                <a:gd name="T29" fmla="*/ 171 h 251"/>
                <a:gd name="T30" fmla="*/ 39 w 258"/>
                <a:gd name="T31" fmla="*/ 187 h 251"/>
                <a:gd name="T32" fmla="*/ 35 w 258"/>
                <a:gd name="T33" fmla="*/ 204 h 251"/>
                <a:gd name="T34" fmla="*/ 33 w 258"/>
                <a:gd name="T35" fmla="*/ 216 h 251"/>
                <a:gd name="T36" fmla="*/ 30 w 258"/>
                <a:gd name="T37" fmla="*/ 227 h 251"/>
                <a:gd name="T38" fmla="*/ 25 w 258"/>
                <a:gd name="T39" fmla="*/ 233 h 251"/>
                <a:gd name="T40" fmla="*/ 19 w 258"/>
                <a:gd name="T41" fmla="*/ 240 h 251"/>
                <a:gd name="T42" fmla="*/ 14 w 258"/>
                <a:gd name="T43" fmla="*/ 243 h 251"/>
                <a:gd name="T44" fmla="*/ 7 w 258"/>
                <a:gd name="T45" fmla="*/ 247 h 251"/>
                <a:gd name="T46" fmla="*/ 2 w 258"/>
                <a:gd name="T47" fmla="*/ 251 h 251"/>
                <a:gd name="T48" fmla="*/ 0 w 258"/>
                <a:gd name="T49" fmla="*/ 251 h 251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258"/>
                <a:gd name="T76" fmla="*/ 0 h 251"/>
                <a:gd name="T77" fmla="*/ 258 w 258"/>
                <a:gd name="T78" fmla="*/ 251 h 251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258" h="251">
                  <a:moveTo>
                    <a:pt x="258" y="0"/>
                  </a:moveTo>
                  <a:lnTo>
                    <a:pt x="248" y="18"/>
                  </a:lnTo>
                  <a:lnTo>
                    <a:pt x="234" y="33"/>
                  </a:lnTo>
                  <a:lnTo>
                    <a:pt x="215" y="40"/>
                  </a:lnTo>
                  <a:lnTo>
                    <a:pt x="194" y="46"/>
                  </a:lnTo>
                  <a:lnTo>
                    <a:pt x="171" y="49"/>
                  </a:lnTo>
                  <a:lnTo>
                    <a:pt x="148" y="51"/>
                  </a:lnTo>
                  <a:lnTo>
                    <a:pt x="127" y="51"/>
                  </a:lnTo>
                  <a:lnTo>
                    <a:pt x="107" y="53"/>
                  </a:lnTo>
                  <a:lnTo>
                    <a:pt x="94" y="64"/>
                  </a:lnTo>
                  <a:lnTo>
                    <a:pt x="82" y="78"/>
                  </a:lnTo>
                  <a:lnTo>
                    <a:pt x="72" y="95"/>
                  </a:lnTo>
                  <a:lnTo>
                    <a:pt x="63" y="113"/>
                  </a:lnTo>
                  <a:lnTo>
                    <a:pt x="49" y="153"/>
                  </a:lnTo>
                  <a:lnTo>
                    <a:pt x="44" y="171"/>
                  </a:lnTo>
                  <a:lnTo>
                    <a:pt x="39" y="187"/>
                  </a:lnTo>
                  <a:lnTo>
                    <a:pt x="35" y="204"/>
                  </a:lnTo>
                  <a:lnTo>
                    <a:pt x="33" y="216"/>
                  </a:lnTo>
                  <a:lnTo>
                    <a:pt x="30" y="227"/>
                  </a:lnTo>
                  <a:lnTo>
                    <a:pt x="25" y="233"/>
                  </a:lnTo>
                  <a:lnTo>
                    <a:pt x="19" y="240"/>
                  </a:lnTo>
                  <a:lnTo>
                    <a:pt x="14" y="243"/>
                  </a:lnTo>
                  <a:lnTo>
                    <a:pt x="7" y="247"/>
                  </a:lnTo>
                  <a:lnTo>
                    <a:pt x="2" y="251"/>
                  </a:lnTo>
                  <a:lnTo>
                    <a:pt x="0" y="251"/>
                  </a:lnTo>
                </a:path>
              </a:pathLst>
            </a:custGeom>
            <a:noFill/>
            <a:ln w="7938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12" name="Freeform 131"/>
            <p:cNvSpPr>
              <a:spLocks/>
            </p:cNvSpPr>
            <p:nvPr/>
          </p:nvSpPr>
          <p:spPr bwMode="auto">
            <a:xfrm>
              <a:off x="3779" y="3506"/>
              <a:ext cx="259" cy="250"/>
            </a:xfrm>
            <a:custGeom>
              <a:avLst/>
              <a:gdLst>
                <a:gd name="T0" fmla="*/ 259 w 259"/>
                <a:gd name="T1" fmla="*/ 0 h 250"/>
                <a:gd name="T2" fmla="*/ 249 w 259"/>
                <a:gd name="T3" fmla="*/ 18 h 250"/>
                <a:gd name="T4" fmla="*/ 235 w 259"/>
                <a:gd name="T5" fmla="*/ 32 h 250"/>
                <a:gd name="T6" fmla="*/ 216 w 259"/>
                <a:gd name="T7" fmla="*/ 40 h 250"/>
                <a:gd name="T8" fmla="*/ 195 w 259"/>
                <a:gd name="T9" fmla="*/ 45 h 250"/>
                <a:gd name="T10" fmla="*/ 172 w 259"/>
                <a:gd name="T11" fmla="*/ 49 h 250"/>
                <a:gd name="T12" fmla="*/ 150 w 259"/>
                <a:gd name="T13" fmla="*/ 51 h 250"/>
                <a:gd name="T14" fmla="*/ 129 w 259"/>
                <a:gd name="T15" fmla="*/ 51 h 250"/>
                <a:gd name="T16" fmla="*/ 108 w 259"/>
                <a:gd name="T17" fmla="*/ 52 h 250"/>
                <a:gd name="T18" fmla="*/ 94 w 259"/>
                <a:gd name="T19" fmla="*/ 63 h 250"/>
                <a:gd name="T20" fmla="*/ 82 w 259"/>
                <a:gd name="T21" fmla="*/ 78 h 250"/>
                <a:gd name="T22" fmla="*/ 73 w 259"/>
                <a:gd name="T23" fmla="*/ 94 h 250"/>
                <a:gd name="T24" fmla="*/ 63 w 259"/>
                <a:gd name="T25" fmla="*/ 112 h 250"/>
                <a:gd name="T26" fmla="*/ 49 w 259"/>
                <a:gd name="T27" fmla="*/ 152 h 250"/>
                <a:gd name="T28" fmla="*/ 43 w 259"/>
                <a:gd name="T29" fmla="*/ 170 h 250"/>
                <a:gd name="T30" fmla="*/ 38 w 259"/>
                <a:gd name="T31" fmla="*/ 187 h 250"/>
                <a:gd name="T32" fmla="*/ 35 w 259"/>
                <a:gd name="T33" fmla="*/ 203 h 250"/>
                <a:gd name="T34" fmla="*/ 33 w 259"/>
                <a:gd name="T35" fmla="*/ 216 h 250"/>
                <a:gd name="T36" fmla="*/ 29 w 259"/>
                <a:gd name="T37" fmla="*/ 227 h 250"/>
                <a:gd name="T38" fmla="*/ 24 w 259"/>
                <a:gd name="T39" fmla="*/ 232 h 250"/>
                <a:gd name="T40" fmla="*/ 19 w 259"/>
                <a:gd name="T41" fmla="*/ 239 h 250"/>
                <a:gd name="T42" fmla="*/ 14 w 259"/>
                <a:gd name="T43" fmla="*/ 243 h 250"/>
                <a:gd name="T44" fmla="*/ 7 w 259"/>
                <a:gd name="T45" fmla="*/ 247 h 250"/>
                <a:gd name="T46" fmla="*/ 2 w 259"/>
                <a:gd name="T47" fmla="*/ 250 h 250"/>
                <a:gd name="T48" fmla="*/ 0 w 259"/>
                <a:gd name="T49" fmla="*/ 250 h 250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259"/>
                <a:gd name="T76" fmla="*/ 0 h 250"/>
                <a:gd name="T77" fmla="*/ 259 w 259"/>
                <a:gd name="T78" fmla="*/ 250 h 250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259" h="250">
                  <a:moveTo>
                    <a:pt x="259" y="0"/>
                  </a:moveTo>
                  <a:lnTo>
                    <a:pt x="249" y="18"/>
                  </a:lnTo>
                  <a:lnTo>
                    <a:pt x="235" y="32"/>
                  </a:lnTo>
                  <a:lnTo>
                    <a:pt x="216" y="40"/>
                  </a:lnTo>
                  <a:lnTo>
                    <a:pt x="195" y="45"/>
                  </a:lnTo>
                  <a:lnTo>
                    <a:pt x="172" y="49"/>
                  </a:lnTo>
                  <a:lnTo>
                    <a:pt x="150" y="51"/>
                  </a:lnTo>
                  <a:lnTo>
                    <a:pt x="129" y="51"/>
                  </a:lnTo>
                  <a:lnTo>
                    <a:pt x="108" y="52"/>
                  </a:lnTo>
                  <a:lnTo>
                    <a:pt x="94" y="63"/>
                  </a:lnTo>
                  <a:lnTo>
                    <a:pt x="82" y="78"/>
                  </a:lnTo>
                  <a:lnTo>
                    <a:pt x="73" y="94"/>
                  </a:lnTo>
                  <a:lnTo>
                    <a:pt x="63" y="112"/>
                  </a:lnTo>
                  <a:lnTo>
                    <a:pt x="49" y="152"/>
                  </a:lnTo>
                  <a:lnTo>
                    <a:pt x="43" y="170"/>
                  </a:lnTo>
                  <a:lnTo>
                    <a:pt x="38" y="187"/>
                  </a:lnTo>
                  <a:lnTo>
                    <a:pt x="35" y="203"/>
                  </a:lnTo>
                  <a:lnTo>
                    <a:pt x="33" y="216"/>
                  </a:lnTo>
                  <a:lnTo>
                    <a:pt x="29" y="227"/>
                  </a:lnTo>
                  <a:lnTo>
                    <a:pt x="24" y="232"/>
                  </a:lnTo>
                  <a:lnTo>
                    <a:pt x="19" y="239"/>
                  </a:lnTo>
                  <a:lnTo>
                    <a:pt x="14" y="243"/>
                  </a:lnTo>
                  <a:lnTo>
                    <a:pt x="7" y="247"/>
                  </a:lnTo>
                  <a:lnTo>
                    <a:pt x="2" y="250"/>
                  </a:lnTo>
                  <a:lnTo>
                    <a:pt x="0" y="250"/>
                  </a:lnTo>
                </a:path>
              </a:pathLst>
            </a:custGeom>
            <a:noFill/>
            <a:ln w="7938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13" name="Oval 132"/>
            <p:cNvSpPr>
              <a:spLocks noChangeArrowheads="1"/>
            </p:cNvSpPr>
            <p:nvPr/>
          </p:nvSpPr>
          <p:spPr bwMode="auto">
            <a:xfrm>
              <a:off x="4789" y="3627"/>
              <a:ext cx="52" cy="49"/>
            </a:xfrm>
            <a:prstGeom prst="ellipse">
              <a:avLst/>
            </a:prstGeom>
            <a:solidFill>
              <a:srgbClr val="800000"/>
            </a:solidFill>
            <a:ln w="7938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14" name="Oval 133"/>
            <p:cNvSpPr>
              <a:spLocks noChangeArrowheads="1"/>
            </p:cNvSpPr>
            <p:nvPr/>
          </p:nvSpPr>
          <p:spPr bwMode="auto">
            <a:xfrm>
              <a:off x="3711" y="3604"/>
              <a:ext cx="84" cy="49"/>
            </a:xfrm>
            <a:prstGeom prst="ellipse">
              <a:avLst/>
            </a:prstGeom>
            <a:solidFill>
              <a:srgbClr val="FFFFFF"/>
            </a:solidFill>
            <a:ln w="7938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15" name="Oval 134"/>
            <p:cNvSpPr>
              <a:spLocks noChangeArrowheads="1"/>
            </p:cNvSpPr>
            <p:nvPr/>
          </p:nvSpPr>
          <p:spPr bwMode="auto">
            <a:xfrm>
              <a:off x="4601" y="3540"/>
              <a:ext cx="52" cy="47"/>
            </a:xfrm>
            <a:prstGeom prst="ellipse">
              <a:avLst/>
            </a:prstGeom>
            <a:solidFill>
              <a:srgbClr val="993366"/>
            </a:solidFill>
            <a:ln w="7938">
              <a:solidFill>
                <a:srgbClr val="993366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16" name="Oval 135"/>
            <p:cNvSpPr>
              <a:spLocks noChangeArrowheads="1"/>
            </p:cNvSpPr>
            <p:nvPr/>
          </p:nvSpPr>
          <p:spPr bwMode="auto">
            <a:xfrm>
              <a:off x="3552" y="3685"/>
              <a:ext cx="53" cy="49"/>
            </a:xfrm>
            <a:prstGeom prst="ellipse">
              <a:avLst/>
            </a:prstGeom>
            <a:solidFill>
              <a:srgbClr val="993300"/>
            </a:solidFill>
            <a:ln w="7938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38" name="Text Box 137"/>
          <p:cNvSpPr txBox="1">
            <a:spLocks noChangeArrowheads="1"/>
          </p:cNvSpPr>
          <p:nvPr/>
        </p:nvSpPr>
        <p:spPr bwMode="auto">
          <a:xfrm>
            <a:off x="3630613" y="5355803"/>
            <a:ext cx="12509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ko-KR" sz="2400" i="1">
                <a:latin typeface="Times New Roman" pitchFamily="18" charset="0"/>
                <a:ea typeface="HY신명조" pitchFamily="18" charset="-127"/>
              </a:rPr>
              <a:t>15-20cm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512" y="17240"/>
            <a:ext cx="4464496" cy="334837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4211960" y="3140968"/>
            <a:ext cx="4860032" cy="364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4956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extBox 19457"/>
          <p:cNvSpPr txBox="1"/>
          <p:nvPr/>
        </p:nvSpPr>
        <p:spPr>
          <a:xfrm>
            <a:off x="1043446" y="2275894"/>
            <a:ext cx="8230150" cy="3600526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89999" tIns="46800" rIns="89999" bIns="46800" anchor="t">
            <a:noAutofit/>
          </a:bodyPr>
          <a:lstStyle/>
          <a:p>
            <a:pPr marL="0" lvl="0" indent="0" algn="l" defTabSz="943937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None/>
              <a:defRPr lang="ko-KR" altLang="en-US"/>
            </a:pPr>
            <a:endParaRPr lang="ko-KR" altLang="ko-KR" b="1" i="0" dirty="0">
              <a:solidFill>
                <a:srgbClr val="000000">
                  <a:alpha val="100000"/>
                </a:srgbClr>
              </a:solidFill>
              <a:latin typeface="함초롬돋움"/>
              <a:ea typeface="굴림"/>
              <a:sym typeface="함초롬돋움"/>
            </a:endParaRPr>
          </a:p>
          <a:p>
            <a:pPr marL="0" lvl="0" indent="0" algn="l" defTabSz="943937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None/>
              <a:defRPr lang="ko-KR" altLang="en-US"/>
            </a:pPr>
            <a:r>
              <a:rPr lang="ko-KR" sz="2400" b="1" i="0" dirty="0">
                <a:solidFill>
                  <a:srgbClr val="000000">
                    <a:alpha val="100000"/>
                  </a:srgbClr>
                </a:solidFill>
                <a:latin typeface="함초롬돋움"/>
                <a:ea typeface="굴림"/>
                <a:sym typeface="함초롬돋움"/>
              </a:rPr>
              <a:t>1. </a:t>
            </a:r>
            <a:r>
              <a:rPr lang="ko-KR" altLang="en-US" sz="2400" b="1" i="0" dirty="0">
                <a:solidFill>
                  <a:srgbClr val="000000">
                    <a:alpha val="100000"/>
                  </a:srgbClr>
                </a:solidFill>
                <a:latin typeface="함초롬돋움"/>
                <a:ea typeface="굴림"/>
                <a:sym typeface="함초롬돋움"/>
              </a:rPr>
              <a:t>서류</a:t>
            </a:r>
            <a:r>
              <a:rPr lang="en-US" altLang="ko-KR" sz="2400" b="1" i="0" dirty="0">
                <a:solidFill>
                  <a:srgbClr val="000000">
                    <a:alpha val="100000"/>
                  </a:srgbClr>
                </a:solidFill>
                <a:latin typeface="함초롬돋움"/>
                <a:ea typeface="굴림"/>
                <a:sym typeface="함초롬돋움"/>
              </a:rPr>
              <a:t>(</a:t>
            </a:r>
            <a:r>
              <a:rPr lang="ko-KR" altLang="en-US" sz="2400" b="1" i="0" dirty="0">
                <a:solidFill>
                  <a:srgbClr val="000000">
                    <a:alpha val="100000"/>
                  </a:srgbClr>
                </a:solidFill>
                <a:latin typeface="함초롬돋움"/>
                <a:ea typeface="굴림"/>
                <a:sym typeface="함초롬돋움"/>
              </a:rPr>
              <a:t>감자</a:t>
            </a:r>
            <a:r>
              <a:rPr lang="en-US" altLang="ko-KR" sz="2400" b="1" i="0" dirty="0">
                <a:solidFill>
                  <a:srgbClr val="000000">
                    <a:alpha val="100000"/>
                  </a:srgbClr>
                </a:solidFill>
                <a:latin typeface="함초롬돋움"/>
                <a:ea typeface="굴림"/>
                <a:sym typeface="함초롬돋움"/>
              </a:rPr>
              <a:t>, </a:t>
            </a:r>
            <a:r>
              <a:rPr lang="ko-KR" altLang="en-US" sz="2400" b="1" i="0" dirty="0">
                <a:solidFill>
                  <a:srgbClr val="000000">
                    <a:alpha val="100000"/>
                  </a:srgbClr>
                </a:solidFill>
                <a:latin typeface="함초롬돋움"/>
                <a:ea typeface="굴림"/>
                <a:sym typeface="함초롬돋움"/>
              </a:rPr>
              <a:t>고구마</a:t>
            </a:r>
            <a:r>
              <a:rPr lang="en-US" altLang="ko-KR" sz="2400" b="1" i="0" dirty="0">
                <a:solidFill>
                  <a:srgbClr val="000000">
                    <a:alpha val="100000"/>
                  </a:srgbClr>
                </a:solidFill>
                <a:latin typeface="함초롬돋움"/>
                <a:ea typeface="굴림"/>
                <a:sym typeface="함초롬돋움"/>
              </a:rPr>
              <a:t>) </a:t>
            </a:r>
            <a:r>
              <a:rPr lang="ko-KR" altLang="en-US" sz="2400" b="1" dirty="0">
                <a:solidFill>
                  <a:srgbClr val="000000">
                    <a:alpha val="100000"/>
                  </a:srgbClr>
                </a:solidFill>
                <a:latin typeface="함초롬돋움"/>
                <a:ea typeface="굴림"/>
                <a:sym typeface="함초롬돋움"/>
              </a:rPr>
              <a:t>재배기술</a:t>
            </a:r>
            <a:endParaRPr lang="ko-KR" altLang="en-US" sz="2400" b="1" i="0" dirty="0">
              <a:solidFill>
                <a:srgbClr val="000000">
                  <a:alpha val="100000"/>
                </a:srgbClr>
              </a:solidFill>
              <a:latin typeface="함초롬돋움"/>
              <a:ea typeface="굴림"/>
              <a:sym typeface="함초롬돋움"/>
            </a:endParaRPr>
          </a:p>
          <a:p>
            <a:pPr marL="0" lvl="0" indent="0" algn="l" defTabSz="943937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None/>
              <a:defRPr lang="ko-KR" altLang="en-US"/>
            </a:pPr>
            <a:r>
              <a:rPr lang="en-US" altLang="ko-KR" sz="2400" b="1" dirty="0">
                <a:solidFill>
                  <a:srgbClr val="000000">
                    <a:alpha val="100000"/>
                  </a:srgbClr>
                </a:solidFill>
                <a:latin typeface="함초롬돋움"/>
                <a:ea typeface="굴림"/>
                <a:sym typeface="함초롬돋움"/>
              </a:rPr>
              <a:t>2</a:t>
            </a:r>
            <a:r>
              <a:rPr lang="ko-KR" sz="2400" b="1" i="0" dirty="0">
                <a:solidFill>
                  <a:srgbClr val="000000">
                    <a:alpha val="100000"/>
                  </a:srgbClr>
                </a:solidFill>
                <a:latin typeface="함초롬돋움"/>
                <a:ea typeface="굴림"/>
                <a:sym typeface="함초롬돋움"/>
              </a:rPr>
              <a:t>. </a:t>
            </a:r>
            <a:r>
              <a:rPr lang="ko-KR" altLang="en-US" sz="2400" b="1" i="0" dirty="0">
                <a:solidFill>
                  <a:srgbClr val="000000">
                    <a:alpha val="100000"/>
                  </a:srgbClr>
                </a:solidFill>
                <a:latin typeface="함초롬돋움"/>
                <a:ea typeface="굴림"/>
                <a:sym typeface="함초롬돋움"/>
              </a:rPr>
              <a:t>두류</a:t>
            </a:r>
            <a:r>
              <a:rPr lang="en-US" altLang="ko-KR" sz="2400" b="1" i="0" dirty="0">
                <a:solidFill>
                  <a:srgbClr val="000000">
                    <a:alpha val="100000"/>
                  </a:srgbClr>
                </a:solidFill>
                <a:latin typeface="함초롬돋움"/>
                <a:ea typeface="굴림"/>
                <a:sym typeface="함초롬돋움"/>
              </a:rPr>
              <a:t>(</a:t>
            </a:r>
            <a:r>
              <a:rPr lang="ko-KR" altLang="en-US" sz="2400" b="1" i="0" dirty="0">
                <a:solidFill>
                  <a:srgbClr val="000000">
                    <a:alpha val="100000"/>
                  </a:srgbClr>
                </a:solidFill>
                <a:latin typeface="함초롬돋움"/>
                <a:ea typeface="굴림"/>
                <a:sym typeface="함초롬돋움"/>
              </a:rPr>
              <a:t>콩</a:t>
            </a:r>
            <a:r>
              <a:rPr lang="en-US" altLang="ko-KR" sz="2400" b="1" i="0" dirty="0">
                <a:solidFill>
                  <a:srgbClr val="000000">
                    <a:alpha val="100000"/>
                  </a:srgbClr>
                </a:solidFill>
                <a:latin typeface="함초롬돋움"/>
                <a:ea typeface="굴림"/>
                <a:sym typeface="함초롬돋움"/>
              </a:rPr>
              <a:t>, </a:t>
            </a:r>
            <a:r>
              <a:rPr lang="ko-KR" altLang="en-US" sz="2400" b="1" i="0" dirty="0">
                <a:solidFill>
                  <a:srgbClr val="000000">
                    <a:alpha val="100000"/>
                  </a:srgbClr>
                </a:solidFill>
                <a:latin typeface="함초롬돋움"/>
                <a:ea typeface="굴림"/>
                <a:sym typeface="함초롬돋움"/>
              </a:rPr>
              <a:t>팥</a:t>
            </a:r>
            <a:r>
              <a:rPr lang="en-US" altLang="ko-KR" sz="2400" b="1" i="0" dirty="0">
                <a:solidFill>
                  <a:srgbClr val="000000">
                    <a:alpha val="100000"/>
                  </a:srgbClr>
                </a:solidFill>
                <a:latin typeface="함초롬돋움"/>
                <a:ea typeface="굴림"/>
                <a:sym typeface="함초롬돋움"/>
              </a:rPr>
              <a:t>, </a:t>
            </a:r>
            <a:r>
              <a:rPr lang="ko-KR" altLang="en-US" sz="2400" b="1" i="0" dirty="0">
                <a:solidFill>
                  <a:srgbClr val="000000">
                    <a:alpha val="100000"/>
                  </a:srgbClr>
                </a:solidFill>
                <a:latin typeface="함초롬돋움"/>
                <a:ea typeface="굴림"/>
                <a:sym typeface="함초롬돋움"/>
              </a:rPr>
              <a:t>땅콩 등</a:t>
            </a:r>
            <a:r>
              <a:rPr lang="en-US" altLang="ko-KR" sz="2400" b="1" i="0" dirty="0">
                <a:solidFill>
                  <a:srgbClr val="000000">
                    <a:alpha val="100000"/>
                  </a:srgbClr>
                </a:solidFill>
                <a:latin typeface="함초롬돋움"/>
                <a:ea typeface="굴림"/>
                <a:sym typeface="함초롬돋움"/>
              </a:rPr>
              <a:t>)</a:t>
            </a:r>
            <a:r>
              <a:rPr lang="ko-KR" altLang="en-US" sz="2400" b="1" i="0" dirty="0">
                <a:solidFill>
                  <a:srgbClr val="000000">
                    <a:alpha val="100000"/>
                  </a:srgbClr>
                </a:solidFill>
                <a:latin typeface="함초롬돋움"/>
                <a:ea typeface="굴림"/>
                <a:sym typeface="함초롬돋움"/>
              </a:rPr>
              <a:t>재배기술</a:t>
            </a:r>
            <a:endParaRPr lang="en-US" altLang="ko-KR" sz="2400" b="1" i="0" dirty="0">
              <a:solidFill>
                <a:srgbClr val="000000">
                  <a:alpha val="100000"/>
                </a:srgbClr>
              </a:solidFill>
              <a:latin typeface="함초롬돋움"/>
              <a:ea typeface="굴림"/>
              <a:sym typeface="함초롬돋움"/>
            </a:endParaRPr>
          </a:p>
          <a:p>
            <a:pPr marL="0" lvl="0" indent="0" algn="l" defTabSz="943937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None/>
              <a:defRPr lang="ko-KR" altLang="en-US"/>
            </a:pPr>
            <a:r>
              <a:rPr lang="en-US" altLang="ko-KR" sz="2400" b="1" dirty="0">
                <a:solidFill>
                  <a:srgbClr val="000000">
                    <a:alpha val="100000"/>
                  </a:srgbClr>
                </a:solidFill>
                <a:latin typeface="함초롬돋움"/>
                <a:ea typeface="굴림"/>
                <a:sym typeface="함초롬돋움"/>
              </a:rPr>
              <a:t>3. </a:t>
            </a:r>
            <a:r>
              <a:rPr lang="ko-KR" altLang="en-US" sz="2400" b="1" dirty="0">
                <a:solidFill>
                  <a:srgbClr val="000000">
                    <a:alpha val="100000"/>
                  </a:srgbClr>
                </a:solidFill>
                <a:latin typeface="함초롬돋움"/>
                <a:ea typeface="굴림"/>
                <a:sym typeface="함초롬돋움"/>
              </a:rPr>
              <a:t>잡곡</a:t>
            </a:r>
            <a:r>
              <a:rPr lang="en-US" altLang="ko-KR" sz="2400" b="1" dirty="0">
                <a:solidFill>
                  <a:srgbClr val="000000">
                    <a:alpha val="100000"/>
                  </a:srgbClr>
                </a:solidFill>
                <a:latin typeface="함초롬돋움"/>
                <a:ea typeface="굴림"/>
                <a:sym typeface="함초롬돋움"/>
              </a:rPr>
              <a:t>(</a:t>
            </a:r>
            <a:r>
              <a:rPr lang="ko-KR" altLang="en-US" sz="2400" b="1" dirty="0">
                <a:solidFill>
                  <a:srgbClr val="000000">
                    <a:alpha val="100000"/>
                  </a:srgbClr>
                </a:solidFill>
                <a:latin typeface="함초롬돋움"/>
                <a:ea typeface="굴림"/>
                <a:sym typeface="함초롬돋움"/>
              </a:rPr>
              <a:t>찰옥수수</a:t>
            </a:r>
            <a:r>
              <a:rPr lang="en-US" altLang="ko-KR" sz="2400" b="1" dirty="0">
                <a:solidFill>
                  <a:srgbClr val="000000">
                    <a:alpha val="100000"/>
                  </a:srgbClr>
                </a:solidFill>
                <a:latin typeface="함초롬돋움"/>
                <a:ea typeface="굴림"/>
                <a:sym typeface="함초롬돋움"/>
              </a:rPr>
              <a:t>, </a:t>
            </a:r>
            <a:r>
              <a:rPr lang="ko-KR" altLang="en-US" sz="2400" b="1" dirty="0">
                <a:solidFill>
                  <a:srgbClr val="000000">
                    <a:alpha val="100000"/>
                  </a:srgbClr>
                </a:solidFill>
                <a:latin typeface="함초롬돋움"/>
                <a:ea typeface="굴림"/>
                <a:sym typeface="함초롬돋움"/>
              </a:rPr>
              <a:t>조</a:t>
            </a:r>
            <a:r>
              <a:rPr lang="en-US" altLang="ko-KR" sz="2400" b="1" dirty="0">
                <a:solidFill>
                  <a:srgbClr val="000000">
                    <a:alpha val="100000"/>
                  </a:srgbClr>
                </a:solidFill>
                <a:latin typeface="함초롬돋움"/>
                <a:ea typeface="굴림"/>
                <a:sym typeface="함초롬돋움"/>
              </a:rPr>
              <a:t>, </a:t>
            </a:r>
            <a:r>
              <a:rPr lang="ko-KR" altLang="en-US" sz="2400" b="1" dirty="0">
                <a:solidFill>
                  <a:srgbClr val="000000">
                    <a:alpha val="100000"/>
                  </a:srgbClr>
                </a:solidFill>
                <a:latin typeface="함초롬돋움"/>
                <a:ea typeface="굴림"/>
                <a:sym typeface="함초롬돋움"/>
              </a:rPr>
              <a:t>수수 등</a:t>
            </a:r>
            <a:r>
              <a:rPr lang="en-US" altLang="ko-KR" sz="2400" b="1" dirty="0">
                <a:solidFill>
                  <a:srgbClr val="000000">
                    <a:alpha val="100000"/>
                  </a:srgbClr>
                </a:solidFill>
                <a:latin typeface="함초롬돋움"/>
                <a:ea typeface="굴림"/>
                <a:sym typeface="함초롬돋움"/>
              </a:rPr>
              <a:t>) </a:t>
            </a:r>
            <a:r>
              <a:rPr lang="ko-KR" altLang="en-US" sz="2400" b="1" dirty="0">
                <a:solidFill>
                  <a:srgbClr val="000000">
                    <a:alpha val="100000"/>
                  </a:srgbClr>
                </a:solidFill>
                <a:latin typeface="함초롬돋움"/>
                <a:ea typeface="굴림"/>
                <a:sym typeface="함초롬돋움"/>
              </a:rPr>
              <a:t>재배기술</a:t>
            </a:r>
            <a:endParaRPr lang="en-US" altLang="ko-KR" sz="2400" b="1" dirty="0">
              <a:solidFill>
                <a:srgbClr val="000000">
                  <a:alpha val="100000"/>
                </a:srgbClr>
              </a:solidFill>
              <a:latin typeface="함초롬돋움"/>
              <a:ea typeface="굴림"/>
              <a:sym typeface="함초롬돋움"/>
            </a:endParaRPr>
          </a:p>
          <a:p>
            <a:pPr marL="0" lvl="0" indent="0" algn="l" defTabSz="943937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None/>
              <a:defRPr lang="ko-KR" altLang="en-US"/>
            </a:pPr>
            <a:r>
              <a:rPr lang="en-US" altLang="ko-KR" sz="2400" b="1" i="0" dirty="0">
                <a:solidFill>
                  <a:srgbClr val="000000">
                    <a:alpha val="100000"/>
                  </a:srgbClr>
                </a:solidFill>
                <a:latin typeface="함초롬돋움"/>
                <a:ea typeface="굴림"/>
                <a:sym typeface="함초롬돋움"/>
              </a:rPr>
              <a:t>4. </a:t>
            </a:r>
            <a:r>
              <a:rPr lang="ko-KR" altLang="en-US" sz="2400" b="1" i="0" dirty="0">
                <a:solidFill>
                  <a:srgbClr val="000000">
                    <a:alpha val="100000"/>
                  </a:srgbClr>
                </a:solidFill>
                <a:latin typeface="함초롬돋움"/>
                <a:ea typeface="굴림"/>
                <a:sym typeface="함초롬돋움"/>
              </a:rPr>
              <a:t>맥류</a:t>
            </a:r>
            <a:r>
              <a:rPr lang="en-US" altLang="ko-KR" sz="2400" b="1" i="0" dirty="0">
                <a:solidFill>
                  <a:srgbClr val="000000">
                    <a:alpha val="100000"/>
                  </a:srgbClr>
                </a:solidFill>
                <a:latin typeface="함초롬돋움"/>
                <a:ea typeface="굴림"/>
                <a:sym typeface="함초롬돋움"/>
              </a:rPr>
              <a:t>(</a:t>
            </a:r>
            <a:r>
              <a:rPr lang="ko-KR" altLang="en-US" sz="2400" b="1" i="0" dirty="0">
                <a:solidFill>
                  <a:srgbClr val="000000">
                    <a:alpha val="100000"/>
                  </a:srgbClr>
                </a:solidFill>
                <a:latin typeface="함초롬돋움"/>
                <a:ea typeface="굴림"/>
                <a:sym typeface="함초롬돋움"/>
              </a:rPr>
              <a:t>보리</a:t>
            </a:r>
            <a:r>
              <a:rPr lang="en-US" altLang="ko-KR" sz="2400" b="1" i="0" dirty="0">
                <a:solidFill>
                  <a:srgbClr val="000000">
                    <a:alpha val="100000"/>
                  </a:srgbClr>
                </a:solidFill>
                <a:latin typeface="함초롬돋움"/>
                <a:ea typeface="굴림"/>
                <a:sym typeface="함초롬돋움"/>
              </a:rPr>
              <a:t>, </a:t>
            </a:r>
            <a:r>
              <a:rPr lang="ko-KR" altLang="en-US" sz="2400" b="1" i="0" dirty="0">
                <a:solidFill>
                  <a:srgbClr val="000000">
                    <a:alpha val="100000"/>
                  </a:srgbClr>
                </a:solidFill>
                <a:latin typeface="함초롬돋움"/>
                <a:ea typeface="굴림"/>
                <a:sym typeface="함초롬돋움"/>
              </a:rPr>
              <a:t>밀</a:t>
            </a:r>
            <a:r>
              <a:rPr lang="en-US" altLang="ko-KR" sz="2400" b="1" i="0" dirty="0">
                <a:solidFill>
                  <a:srgbClr val="000000">
                    <a:alpha val="100000"/>
                  </a:srgbClr>
                </a:solidFill>
                <a:latin typeface="함초롬돋움"/>
                <a:ea typeface="굴림"/>
                <a:sym typeface="함초롬돋움"/>
              </a:rPr>
              <a:t>) </a:t>
            </a:r>
            <a:r>
              <a:rPr lang="ko-KR" altLang="en-US" sz="2400" b="1" i="0" dirty="0">
                <a:solidFill>
                  <a:srgbClr val="000000">
                    <a:alpha val="100000"/>
                  </a:srgbClr>
                </a:solidFill>
                <a:latin typeface="함초롬돋움"/>
                <a:ea typeface="굴림"/>
                <a:sym typeface="함초롬돋움"/>
              </a:rPr>
              <a:t>재배기술 </a:t>
            </a:r>
          </a:p>
          <a:p>
            <a:pPr marL="0" lvl="0" indent="0" algn="ctr" defTabSz="943937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None/>
              <a:defRPr lang="ko-KR" altLang="en-US"/>
            </a:pPr>
            <a:endParaRPr lang="ko-KR" altLang="ko-KR" sz="2800" b="1" i="0" dirty="0">
              <a:solidFill>
                <a:srgbClr val="000000">
                  <a:alpha val="100000"/>
                </a:srgbClr>
              </a:solidFill>
              <a:latin typeface="함초롬돋움"/>
              <a:ea typeface="굴림"/>
              <a:sym typeface="함초롬돋움"/>
            </a:endParaRPr>
          </a:p>
          <a:p>
            <a:pPr marL="0" lvl="0" indent="0" algn="l" defTabSz="943937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None/>
              <a:defRPr lang="ko-KR" altLang="en-US"/>
            </a:pPr>
            <a:endParaRPr lang="ko-KR" altLang="ko-KR" sz="2400" b="1" i="0" dirty="0">
              <a:solidFill>
                <a:srgbClr val="8C8C8C">
                  <a:alpha val="100000"/>
                </a:srgbClr>
              </a:solidFill>
              <a:latin typeface="함초롬돋움"/>
              <a:ea typeface="굴림"/>
              <a:sym typeface="함초롬돋움"/>
            </a:endParaRPr>
          </a:p>
          <a:p>
            <a:pPr marL="0" lvl="0" indent="0" algn="ctr" defTabSz="943937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None/>
              <a:defRPr lang="ko-KR" altLang="en-US"/>
            </a:pPr>
            <a:endParaRPr lang="ko-KR" altLang="ko-KR" sz="3200" b="1" i="0" dirty="0">
              <a:solidFill>
                <a:srgbClr val="8C8C8C">
                  <a:alpha val="100000"/>
                </a:srgbClr>
              </a:solidFill>
              <a:latin typeface="함초롬돋움"/>
              <a:ea typeface="굴림"/>
              <a:sym typeface="함초롬돋움"/>
            </a:endParaRPr>
          </a:p>
        </p:txBody>
      </p:sp>
      <p:sp>
        <p:nvSpPr>
          <p:cNvPr id="19459" name="사각형: 둥근 모서리 19458"/>
          <p:cNvSpPr/>
          <p:nvPr/>
        </p:nvSpPr>
        <p:spPr>
          <a:xfrm rot="21600000">
            <a:off x="1712127" y="1195932"/>
            <a:ext cx="2734915" cy="719435"/>
          </a:xfrm>
          <a:prstGeom prst="roundRect">
            <a:avLst>
              <a:gd name="adj" fmla="val 4166"/>
            </a:avLst>
          </a:prstGeom>
          <a:solidFill>
            <a:srgbClr val="86A644">
              <a:alpha val="76000"/>
            </a:srgbClr>
          </a:solidFill>
          <a:ln w="9491" cap="flat" cmpd="sng" algn="ctr">
            <a:solidFill>
              <a:srgbClr val="000000"/>
            </a:solidFill>
            <a:prstDash val="solid"/>
            <a:round/>
          </a:ln>
          <a:effectLst>
            <a:outerShdw dist="101615" dir="2999573" algn="br">
              <a:schemeClr val="accent2"/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89999" tIns="46800" rIns="89999" bIns="46800" anchor="t">
            <a:noAutofit/>
          </a:bodyPr>
          <a:lstStyle/>
          <a:p>
            <a:pPr marL="0" lvl="0" indent="0" algn="l" defTabSz="958232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3200" b="1" i="0">
                <a:solidFill>
                  <a:srgbClr val="000000">
                    <a:alpha val="100000"/>
                  </a:srgbClr>
                </a:solidFill>
                <a:latin typeface="Times New Roman"/>
                <a:ea typeface="함초롬돋움"/>
                <a:sym typeface="Wingdings"/>
              </a:rPr>
              <a:t> 강 의 순 서</a:t>
            </a:r>
          </a:p>
        </p:txBody>
      </p:sp>
      <p:pic>
        <p:nvPicPr>
          <p:cNvPr id="19460" name="그림 19459"/>
          <p:cNvPicPr/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6412575" y="1304764"/>
            <a:ext cx="2038598" cy="2232422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</p:spTree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5243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SAM_2805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물 관리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457200" y="1456184"/>
            <a:ext cx="8229600" cy="3412976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lang="ko-KR" altLang="en-US" sz="2800" b="1" dirty="0"/>
              <a:t>비교적 건조한 편이  생육에 유리</a:t>
            </a:r>
            <a:endParaRPr lang="en-US" altLang="ko-KR" sz="2800" b="1" dirty="0"/>
          </a:p>
          <a:p>
            <a:pPr lvl="1">
              <a:lnSpc>
                <a:spcPct val="150000"/>
              </a:lnSpc>
            </a:pPr>
            <a:r>
              <a:rPr lang="ko-KR" altLang="en-US" sz="2400" b="1" dirty="0"/>
              <a:t>침수에 매우 약함</a:t>
            </a:r>
            <a:endParaRPr lang="en-US" altLang="ko-KR" sz="2400" b="1" dirty="0"/>
          </a:p>
          <a:p>
            <a:pPr>
              <a:lnSpc>
                <a:spcPct val="150000"/>
              </a:lnSpc>
            </a:pPr>
            <a:r>
              <a:rPr lang="ko-KR" altLang="en-US" sz="2800" b="1" dirty="0"/>
              <a:t>생육기간 총 강수량 </a:t>
            </a:r>
            <a:r>
              <a:rPr lang="en-US" altLang="ko-KR" sz="2800" b="1" dirty="0"/>
              <a:t>300~400mm</a:t>
            </a:r>
          </a:p>
          <a:p>
            <a:pPr lvl="1">
              <a:lnSpc>
                <a:spcPct val="150000"/>
              </a:lnSpc>
            </a:pPr>
            <a:r>
              <a:rPr lang="ko-KR" altLang="en-US" sz="2400" b="1" dirty="0" err="1"/>
              <a:t>괴경비대기와</a:t>
            </a:r>
            <a:r>
              <a:rPr lang="ko-KR" altLang="en-US" sz="2400" b="1" dirty="0"/>
              <a:t> </a:t>
            </a:r>
            <a:r>
              <a:rPr lang="ko-KR" altLang="en-US" sz="2400" b="1" dirty="0" err="1"/>
              <a:t>감자싹</a:t>
            </a:r>
            <a:r>
              <a:rPr lang="ko-KR" altLang="en-US" sz="2400" b="1" dirty="0"/>
              <a:t> </a:t>
            </a:r>
            <a:r>
              <a:rPr lang="ko-KR" altLang="en-US" sz="2400" b="1" dirty="0" err="1"/>
              <a:t>출현기에는</a:t>
            </a:r>
            <a:r>
              <a:rPr lang="ko-KR" altLang="en-US" sz="2400" b="1" dirty="0"/>
              <a:t> 충분히 </a:t>
            </a:r>
            <a:r>
              <a:rPr lang="ko-KR" altLang="en-US" sz="2400" b="1" dirty="0">
                <a:solidFill>
                  <a:srgbClr val="FF0000"/>
                </a:solidFill>
              </a:rPr>
              <a:t>자주</a:t>
            </a:r>
            <a:r>
              <a:rPr lang="ko-KR" altLang="en-US" sz="2400" b="1" dirty="0"/>
              <a:t> 관수</a:t>
            </a:r>
            <a:endParaRPr lang="en-US" altLang="ko-KR" sz="2400" b="1" dirty="0"/>
          </a:p>
          <a:p>
            <a:pPr lvl="1">
              <a:lnSpc>
                <a:spcPct val="150000"/>
              </a:lnSpc>
            </a:pPr>
            <a:r>
              <a:rPr lang="ko-KR" altLang="en-US" sz="2400" b="1" dirty="0" err="1"/>
              <a:t>토양내</a:t>
            </a:r>
            <a:r>
              <a:rPr lang="ko-KR" altLang="en-US" sz="2400" b="1" dirty="0"/>
              <a:t> </a:t>
            </a:r>
            <a:r>
              <a:rPr lang="ko-KR" altLang="en-US" sz="2400" b="1" dirty="0">
                <a:solidFill>
                  <a:srgbClr val="FF0000"/>
                </a:solidFill>
              </a:rPr>
              <a:t>수분을 일정하게 </a:t>
            </a:r>
            <a:r>
              <a:rPr lang="ko-KR" altLang="en-US" sz="2400" b="1" dirty="0"/>
              <a:t>유지하는 것이 중요</a:t>
            </a:r>
            <a:endParaRPr lang="en-US" altLang="ko-KR" sz="2400" b="1" dirty="0"/>
          </a:p>
          <a:p>
            <a:pPr lvl="1">
              <a:lnSpc>
                <a:spcPct val="150000"/>
              </a:lnSpc>
            </a:pPr>
            <a:r>
              <a:rPr lang="ko-KR" altLang="en-US" sz="2400" b="1" dirty="0" err="1"/>
              <a:t>괴경</a:t>
            </a:r>
            <a:r>
              <a:rPr lang="ko-KR" altLang="en-US" sz="2400" b="1" dirty="0"/>
              <a:t> 성숙 및 수확기에는 다소 건조하게 관리</a:t>
            </a:r>
            <a:endParaRPr lang="en-US" altLang="ko-KR" sz="2400" b="1" dirty="0"/>
          </a:p>
          <a:p>
            <a:pPr lvl="1"/>
            <a:endParaRPr lang="en-US" altLang="ko-KR" dirty="0"/>
          </a:p>
          <a:p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57676090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감자수확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57200" y="1481328"/>
            <a:ext cx="8435280" cy="4525963"/>
          </a:xfrm>
        </p:spPr>
        <p:txBody>
          <a:bodyPr>
            <a:normAutofit/>
          </a:bodyPr>
          <a:lstStyle/>
          <a:p>
            <a:r>
              <a:rPr lang="ko-KR" altLang="en-US" b="1" dirty="0" err="1">
                <a:latin typeface="+mn-ea"/>
              </a:rPr>
              <a:t>수확적기</a:t>
            </a:r>
            <a:endParaRPr lang="en-US" altLang="ko-KR" b="1" dirty="0">
              <a:latin typeface="+mn-ea"/>
            </a:endParaRPr>
          </a:p>
          <a:p>
            <a:pPr lvl="1"/>
            <a:r>
              <a:rPr lang="ko-KR" altLang="en-US" sz="2400" b="1" dirty="0" err="1">
                <a:latin typeface="+mn-ea"/>
              </a:rPr>
              <a:t>지상부</a:t>
            </a:r>
            <a:r>
              <a:rPr lang="ko-KR" altLang="en-US" sz="2400" b="1" dirty="0">
                <a:latin typeface="+mn-ea"/>
              </a:rPr>
              <a:t> 경엽의 </a:t>
            </a:r>
            <a:r>
              <a:rPr lang="ko-KR" altLang="en-US" sz="2400" b="1" dirty="0" err="1">
                <a:latin typeface="+mn-ea"/>
              </a:rPr>
              <a:t>황숙기</a:t>
            </a:r>
            <a:r>
              <a:rPr lang="ko-KR" altLang="en-US" sz="2400" b="1" dirty="0">
                <a:latin typeface="+mn-ea"/>
              </a:rPr>
              <a:t> 이후 및 </a:t>
            </a:r>
            <a:r>
              <a:rPr lang="ko-KR" altLang="en-US" sz="2400" b="1" dirty="0" err="1">
                <a:latin typeface="+mn-ea"/>
              </a:rPr>
              <a:t>고엽기</a:t>
            </a:r>
            <a:endParaRPr lang="en-US" altLang="ko-KR" sz="2400" b="1" dirty="0">
              <a:latin typeface="+mn-ea"/>
            </a:endParaRPr>
          </a:p>
          <a:p>
            <a:pPr lvl="1"/>
            <a:r>
              <a:rPr lang="ko-KR" altLang="en-US" sz="2400" b="1" dirty="0" err="1">
                <a:latin typeface="+mn-ea"/>
              </a:rPr>
              <a:t>괴경이</a:t>
            </a:r>
            <a:r>
              <a:rPr lang="ko-KR" altLang="en-US" sz="2400" b="1" dirty="0">
                <a:latin typeface="+mn-ea"/>
              </a:rPr>
              <a:t> 완숙하여 전분축적이 최고에 달할 때</a:t>
            </a:r>
            <a:endParaRPr lang="en-US" altLang="ko-KR" sz="2400" b="1" dirty="0">
              <a:latin typeface="+mn-ea"/>
            </a:endParaRPr>
          </a:p>
          <a:p>
            <a:pPr lvl="1"/>
            <a:r>
              <a:rPr lang="ko-KR" altLang="en-US" sz="2400" b="1" dirty="0">
                <a:latin typeface="+mn-ea"/>
              </a:rPr>
              <a:t>표피가 완전 코르크화되어 껍질이 잘 벗겨지지 않을 때</a:t>
            </a:r>
            <a:endParaRPr lang="en-US" altLang="ko-KR" sz="2400" b="1" dirty="0">
              <a:latin typeface="+mn-ea"/>
            </a:endParaRPr>
          </a:p>
          <a:p>
            <a:r>
              <a:rPr lang="ko-KR" altLang="en-US" b="1" dirty="0" err="1">
                <a:latin typeface="+mn-ea"/>
              </a:rPr>
              <a:t>수확시</a:t>
            </a:r>
            <a:r>
              <a:rPr lang="ko-KR" altLang="en-US" b="1" dirty="0">
                <a:latin typeface="+mn-ea"/>
              </a:rPr>
              <a:t> 유의사항</a:t>
            </a:r>
            <a:endParaRPr lang="en-US" altLang="ko-KR" b="1" dirty="0">
              <a:latin typeface="+mn-ea"/>
            </a:endParaRPr>
          </a:p>
          <a:p>
            <a:pPr lvl="1"/>
            <a:r>
              <a:rPr lang="ko-KR" altLang="en-US" sz="2400" b="1" dirty="0">
                <a:latin typeface="+mn-ea"/>
              </a:rPr>
              <a:t>감자의 손상 최소화 </a:t>
            </a:r>
            <a:r>
              <a:rPr lang="en-US" altLang="ko-KR" sz="2400" b="1" dirty="0">
                <a:latin typeface="+mn-ea"/>
              </a:rPr>
              <a:t>(</a:t>
            </a:r>
            <a:r>
              <a:rPr lang="ko-KR" altLang="en-US" sz="2400" b="1" dirty="0">
                <a:latin typeface="+mn-ea"/>
              </a:rPr>
              <a:t>박피</a:t>
            </a:r>
            <a:r>
              <a:rPr lang="en-US" altLang="ko-KR" sz="2400" b="1" dirty="0">
                <a:latin typeface="+mn-ea"/>
              </a:rPr>
              <a:t>, </a:t>
            </a:r>
            <a:r>
              <a:rPr lang="ko-KR" altLang="en-US" sz="2400" b="1" dirty="0">
                <a:latin typeface="+mn-ea"/>
              </a:rPr>
              <a:t>절단</a:t>
            </a:r>
            <a:r>
              <a:rPr lang="en-US" altLang="ko-KR" sz="2400" b="1" dirty="0">
                <a:latin typeface="+mn-ea"/>
              </a:rPr>
              <a:t>, </a:t>
            </a:r>
            <a:r>
              <a:rPr lang="ko-KR" altLang="en-US" sz="2400" b="1" dirty="0">
                <a:latin typeface="+mn-ea"/>
              </a:rPr>
              <a:t>균열</a:t>
            </a:r>
            <a:r>
              <a:rPr lang="en-US" altLang="ko-KR" sz="2400" b="1" dirty="0">
                <a:latin typeface="+mn-ea"/>
              </a:rPr>
              <a:t>, </a:t>
            </a:r>
            <a:r>
              <a:rPr lang="ko-KR" altLang="en-US" sz="2400" b="1" dirty="0">
                <a:latin typeface="+mn-ea"/>
              </a:rPr>
              <a:t>내부타박상</a:t>
            </a:r>
            <a:r>
              <a:rPr lang="en-US" altLang="ko-KR" sz="2400" b="1" dirty="0">
                <a:latin typeface="+mn-ea"/>
              </a:rPr>
              <a:t>)</a:t>
            </a:r>
          </a:p>
          <a:p>
            <a:pPr lvl="1"/>
            <a:r>
              <a:rPr lang="ko-KR" altLang="en-US" sz="2400" b="1" dirty="0">
                <a:latin typeface="+mn-ea"/>
              </a:rPr>
              <a:t>일사</a:t>
            </a:r>
            <a:r>
              <a:rPr lang="en-US" altLang="ko-KR" sz="2400" b="1" dirty="0">
                <a:latin typeface="+mn-ea"/>
              </a:rPr>
              <a:t>(</a:t>
            </a:r>
            <a:r>
              <a:rPr lang="ko-KR" altLang="en-US" sz="2400" b="1" dirty="0">
                <a:latin typeface="+mn-ea"/>
              </a:rPr>
              <a:t>화상</a:t>
            </a:r>
            <a:r>
              <a:rPr lang="en-US" altLang="ko-KR" sz="2400" b="1" dirty="0">
                <a:latin typeface="+mn-ea"/>
              </a:rPr>
              <a:t>), </a:t>
            </a:r>
            <a:r>
              <a:rPr lang="ko-KR" altLang="en-US" sz="2400" b="1" dirty="0">
                <a:latin typeface="+mn-ea"/>
              </a:rPr>
              <a:t>고온 또는 저온피해 주의</a:t>
            </a:r>
            <a:endParaRPr lang="en-US" altLang="ko-KR" sz="2400" b="1" dirty="0">
              <a:latin typeface="+mn-ea"/>
            </a:endParaRPr>
          </a:p>
          <a:p>
            <a:pPr lvl="1"/>
            <a:r>
              <a:rPr lang="ko-KR" altLang="en-US" sz="2400" b="1" dirty="0">
                <a:latin typeface="+mn-ea"/>
              </a:rPr>
              <a:t>수확 후 토양에 가능한 감자를 남기지 않게</a:t>
            </a:r>
            <a:endParaRPr lang="ko-KR" altLang="en-US" b="1" dirty="0">
              <a:latin typeface="+mn-ea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00113" y="3500438"/>
            <a:ext cx="3529012" cy="2665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 descr="지상부 제거기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00113" y="692150"/>
            <a:ext cx="3529012" cy="2522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 descr="제주 감자 수확 (봄 기계)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14875" y="692150"/>
            <a:ext cx="3500438" cy="2522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그림 9" descr="DSC02891.JPG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714875" y="3500438"/>
            <a:ext cx="3529013" cy="2665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52942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감자재배 안전다수확 요약</a:t>
            </a:r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65760" marR="0" lvl="0" indent="-256032" algn="l" defTabSz="914400" rtl="0" eaLnBrk="1" fontAlgn="auto" latinLnBrk="1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tabLst/>
              <a:defRPr/>
            </a:pP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휴면타파를 위한 </a:t>
            </a:r>
            <a:r>
              <a:rPr kumimoji="0" lang="ko-KR" alt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씨감자관리</a:t>
            </a:r>
            <a:endParaRPr kumimoji="0" lang="en-US" altLang="ko-KR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65760" marR="0" lvl="0" indent="-256032" algn="l" defTabSz="914400" rtl="0" eaLnBrk="1" fontAlgn="auto" latinLnBrk="1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tabLst/>
              <a:defRPr/>
            </a:pPr>
            <a:r>
              <a:rPr kumimoji="0" lang="ko-KR" alt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산광싹틔우기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실시</a:t>
            </a:r>
            <a:endParaRPr kumimoji="0" lang="en-US" altLang="ko-KR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65760" marR="0" lvl="0" indent="-256032" algn="l" defTabSz="914400" rtl="0" eaLnBrk="1" fontAlgn="auto" latinLnBrk="1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tabLst/>
              <a:defRPr/>
            </a:pP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적절한 </a:t>
            </a:r>
            <a:r>
              <a:rPr kumimoji="0" lang="ko-KR" alt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씨감자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크기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(30~40g) 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및 칼 소독</a:t>
            </a:r>
            <a:endParaRPr kumimoji="0" lang="en-US" altLang="ko-KR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65760" marR="0" lvl="0" indent="-256032" algn="l" defTabSz="914400" rtl="0" eaLnBrk="1" fontAlgn="auto" latinLnBrk="1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tabLst/>
              <a:defRPr/>
            </a:pP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화학비료와 유기질 비료 </a:t>
            </a:r>
            <a:r>
              <a:rPr kumimoji="0" lang="ko-KR" alt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시용량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준수</a:t>
            </a:r>
            <a:endParaRPr kumimoji="0" lang="en-US" altLang="ko-KR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65760" marR="0" lvl="0" indent="-256032" algn="l" defTabSz="914400" rtl="0" eaLnBrk="1" fontAlgn="auto" latinLnBrk="1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tabLst/>
              <a:defRPr/>
            </a:pPr>
            <a:r>
              <a:rPr kumimoji="0" lang="ko-KR" alt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멀칭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재배를 통한 토양온도와 습도 유지</a:t>
            </a:r>
            <a:endParaRPr kumimoji="0" lang="en-US" altLang="ko-KR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65760" marR="0" lvl="0" indent="-256032" algn="l" defTabSz="914400" rtl="0" eaLnBrk="1" fontAlgn="auto" latinLnBrk="1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tabLst/>
              <a:defRPr/>
            </a:pPr>
            <a:r>
              <a:rPr lang="ko-KR" altLang="en-US" sz="2400" b="1" dirty="0"/>
              <a:t>서리</a:t>
            </a:r>
            <a:r>
              <a:rPr lang="en-US" altLang="ko-KR" sz="2400" b="1" dirty="0"/>
              <a:t>·</a:t>
            </a:r>
            <a:r>
              <a:rPr lang="ko-KR" altLang="en-US" sz="2400" b="1" dirty="0"/>
              <a:t>냉해 피해를 막기 위하여 충분히 북을 줌</a:t>
            </a:r>
            <a:endParaRPr kumimoji="0" lang="en-US" altLang="ko-KR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65760" marR="0" lvl="0" indent="-256032" algn="l" defTabSz="914400" rtl="0" eaLnBrk="1" fontAlgn="auto" latinLnBrk="1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tabLst/>
              <a:defRPr/>
            </a:pPr>
            <a:r>
              <a:rPr kumimoji="0" lang="ko-KR" alt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줄기수는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2~4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개 정도</a:t>
            </a:r>
            <a:endParaRPr kumimoji="0" lang="en-US" altLang="ko-KR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65760" marR="0" lvl="0" indent="-256032" algn="l" defTabSz="914400" rtl="0" eaLnBrk="1" fontAlgn="auto" latinLnBrk="1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tabLst/>
              <a:defRPr/>
            </a:pP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정기적인 </a:t>
            </a:r>
            <a:r>
              <a:rPr kumimoji="0" lang="ko-KR" alt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물관리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및 물이 잘 빠지도록</a:t>
            </a:r>
            <a:endParaRPr kumimoji="0" lang="en-US" altLang="ko-KR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65760" marR="0" lvl="0" indent="-256032" algn="l" defTabSz="914400" rtl="0" eaLnBrk="1" fontAlgn="auto" latinLnBrk="1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tabLst/>
              <a:defRPr/>
            </a:pP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병해충방제 및 약제관리</a:t>
            </a:r>
            <a:endParaRPr kumimoji="0" lang="en-US" altLang="ko-KR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65760" marR="0" lvl="0" indent="-256032" algn="l" defTabSz="914400" rtl="0" eaLnBrk="1" fontAlgn="auto" latinLnBrk="1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tabLst/>
              <a:defRPr/>
            </a:pP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수확이 늦어지지 않도록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…</a:t>
            </a:r>
          </a:p>
          <a:p>
            <a:pPr marL="365760" marR="0" lvl="0" indent="-256032" algn="l" defTabSz="914400" rtl="0" eaLnBrk="1" fontAlgn="auto" latinLnBrk="1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tabLst/>
              <a:defRPr/>
            </a:pPr>
            <a:endParaRPr kumimoji="0" lang="en-US" altLang="ko-KR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65760" marR="0" lvl="0" indent="-256032" algn="l" defTabSz="914400" rtl="0" eaLnBrk="1" fontAlgn="auto" latinLnBrk="1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tabLst/>
              <a:defRPr/>
            </a:pP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감자 병의 발생</a:t>
            </a:r>
          </a:p>
        </p:txBody>
      </p:sp>
      <p:grpSp>
        <p:nvGrpSpPr>
          <p:cNvPr id="2" name="그룹 7"/>
          <p:cNvGrpSpPr/>
          <p:nvPr/>
        </p:nvGrpSpPr>
        <p:grpSpPr>
          <a:xfrm>
            <a:off x="2123728" y="1340768"/>
            <a:ext cx="4968552" cy="4248472"/>
            <a:chOff x="2123728" y="1340768"/>
            <a:chExt cx="4968552" cy="4248472"/>
          </a:xfrm>
        </p:grpSpPr>
        <p:sp>
          <p:nvSpPr>
            <p:cNvPr id="4" name="이등변 삼각형 3"/>
            <p:cNvSpPr/>
            <p:nvPr/>
          </p:nvSpPr>
          <p:spPr>
            <a:xfrm>
              <a:off x="3419872" y="1340768"/>
              <a:ext cx="2520280" cy="2232248"/>
            </a:xfrm>
            <a:prstGeom prst="triangl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0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기주</a:t>
              </a:r>
              <a:endPara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(</a:t>
              </a:r>
              <a:r>
                <a:rPr kumimoji="0" lang="ko-KR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작물</a:t>
              </a:r>
              <a:r>
                <a:rPr kumimoji="0" lang="en-US" altLang="ko-KR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)</a:t>
              </a:r>
              <a:endPara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" name="이등변 삼각형 4"/>
            <p:cNvSpPr/>
            <p:nvPr/>
          </p:nvSpPr>
          <p:spPr>
            <a:xfrm>
              <a:off x="2123728" y="3573016"/>
              <a:ext cx="2664296" cy="2016224"/>
            </a:xfrm>
            <a:prstGeom prst="triangl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0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환경</a:t>
              </a:r>
              <a:endPara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(</a:t>
              </a:r>
              <a:r>
                <a:rPr kumimoji="0" lang="ko-KR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온도</a:t>
              </a:r>
              <a:r>
                <a:rPr kumimoji="0" lang="en-US" altLang="ko-KR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,   </a:t>
              </a:r>
              <a:r>
                <a:rPr kumimoji="0" lang="ko-KR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습도 등</a:t>
              </a:r>
              <a:r>
                <a:rPr kumimoji="0" lang="en-US" altLang="ko-KR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)</a:t>
              </a:r>
              <a:endPara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" name="이등변 삼각형 5"/>
            <p:cNvSpPr/>
            <p:nvPr/>
          </p:nvSpPr>
          <p:spPr>
            <a:xfrm>
              <a:off x="4860032" y="3573016"/>
              <a:ext cx="2232248" cy="2016224"/>
            </a:xfrm>
            <a:prstGeom prst="triangl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0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병원균</a:t>
              </a:r>
            </a:p>
          </p:txBody>
        </p:sp>
        <p:sp>
          <p:nvSpPr>
            <p:cNvPr id="7" name="폭발 2 6"/>
            <p:cNvSpPr/>
            <p:nvPr/>
          </p:nvSpPr>
          <p:spPr>
            <a:xfrm>
              <a:off x="4067944" y="3645024"/>
              <a:ext cx="1368152" cy="1008112"/>
            </a:xfrm>
            <a:prstGeom prst="irregularSeal2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병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4130424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DSC_0718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995936" y="3356992"/>
            <a:ext cx="4932040" cy="3301614"/>
          </a:xfrm>
          <a:prstGeom prst="rect">
            <a:avLst/>
          </a:prstGeom>
        </p:spPr>
      </p:pic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457200" y="1481329"/>
            <a:ext cx="8229600" cy="2883776"/>
          </a:xfrm>
        </p:spPr>
        <p:txBody>
          <a:bodyPr>
            <a:normAutofit fontScale="85000" lnSpcReduction="20000"/>
          </a:bodyPr>
          <a:lstStyle/>
          <a:p>
            <a:r>
              <a:rPr lang="ko-KR" altLang="en-US" b="1" dirty="0"/>
              <a:t>봄 </a:t>
            </a:r>
            <a:r>
              <a:rPr lang="ko-KR" altLang="en-US" b="1" dirty="0" err="1"/>
              <a:t>재배시</a:t>
            </a:r>
            <a:r>
              <a:rPr lang="ko-KR" altLang="en-US" b="1" dirty="0"/>
              <a:t> 늦서리 피해</a:t>
            </a:r>
            <a:endParaRPr lang="en-US" altLang="ko-KR" b="1" dirty="0"/>
          </a:p>
          <a:p>
            <a:pPr lvl="1"/>
            <a:r>
              <a:rPr lang="ko-KR" altLang="en-US" b="1" dirty="0"/>
              <a:t>파종시기가 너무 이른 경우</a:t>
            </a:r>
            <a:endParaRPr lang="en-US" altLang="ko-KR" b="1" dirty="0"/>
          </a:p>
          <a:p>
            <a:pPr lvl="1"/>
            <a:r>
              <a:rPr lang="ko-KR" altLang="en-US" b="1" dirty="0"/>
              <a:t>싹의 정부가 갈색 또는 흑색으로 변함</a:t>
            </a:r>
            <a:endParaRPr lang="en-US" altLang="ko-KR" b="1" dirty="0"/>
          </a:p>
          <a:p>
            <a:pPr lvl="1"/>
            <a:r>
              <a:rPr lang="ko-KR" altLang="en-US" b="1" dirty="0"/>
              <a:t>피해 정도에 따라 </a:t>
            </a:r>
            <a:r>
              <a:rPr lang="en-US" altLang="ko-KR" b="1" dirty="0"/>
              <a:t>1~2</a:t>
            </a:r>
            <a:r>
              <a:rPr lang="ko-KR" altLang="en-US" b="1" dirty="0"/>
              <a:t>주 이상 생육지연</a:t>
            </a:r>
            <a:endParaRPr lang="en-US" altLang="ko-KR" b="1" dirty="0"/>
          </a:p>
          <a:p>
            <a:r>
              <a:rPr lang="ko-KR" altLang="en-US" b="1" dirty="0"/>
              <a:t>가을 </a:t>
            </a:r>
            <a:r>
              <a:rPr lang="ko-KR" altLang="en-US" b="1" dirty="0" err="1"/>
              <a:t>재배시</a:t>
            </a:r>
            <a:r>
              <a:rPr lang="ko-KR" altLang="en-US" b="1" dirty="0"/>
              <a:t> 첫서리 피해</a:t>
            </a:r>
            <a:endParaRPr lang="en-US" altLang="ko-KR" b="1" dirty="0"/>
          </a:p>
          <a:p>
            <a:pPr lvl="1"/>
            <a:r>
              <a:rPr lang="ko-KR" altLang="en-US" b="1" dirty="0"/>
              <a:t>품종에 따라 피해 정도가 다름</a:t>
            </a:r>
            <a:endParaRPr lang="en-US" altLang="ko-KR" b="1" dirty="0"/>
          </a:p>
          <a:p>
            <a:pPr lvl="1"/>
            <a:r>
              <a:rPr lang="ko-KR" altLang="en-US" b="1" dirty="0"/>
              <a:t>생육 정지 및 수량에 영향</a:t>
            </a:r>
            <a:r>
              <a:rPr lang="en-US" altLang="ko-KR" b="1" dirty="0"/>
              <a:t> </a:t>
            </a:r>
            <a:endParaRPr lang="ko-KR" altLang="en-US" b="1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서리피해</a:t>
            </a:r>
          </a:p>
        </p:txBody>
      </p:sp>
    </p:spTree>
    <p:extLst>
      <p:ext uri="{BB962C8B-B14F-4D97-AF65-F5344CB8AC3E}">
        <p14:creationId xmlns:p14="http://schemas.microsoft.com/office/powerpoint/2010/main" val="15907924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7504" y="404664"/>
            <a:ext cx="4172861" cy="57337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그림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45514" y="476672"/>
            <a:ext cx="4572000" cy="5733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 err="1"/>
              <a:t>흑색심부</a:t>
            </a:r>
            <a:endParaRPr lang="ko-KR" altLang="en-US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3027791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b="1" dirty="0"/>
              <a:t>발생원인 </a:t>
            </a:r>
            <a:r>
              <a:rPr lang="en-US" altLang="ko-KR" b="1" dirty="0"/>
              <a:t>: </a:t>
            </a:r>
            <a:r>
              <a:rPr lang="ko-KR" altLang="en-US" b="1" dirty="0"/>
              <a:t>산소부족에 의한 호흡장애</a:t>
            </a:r>
            <a:endParaRPr lang="en-US" altLang="ko-KR" b="1" dirty="0"/>
          </a:p>
          <a:p>
            <a:pPr lvl="1"/>
            <a:r>
              <a:rPr lang="ko-KR" altLang="en-US" b="1" dirty="0" err="1"/>
              <a:t>수확전</a:t>
            </a:r>
            <a:r>
              <a:rPr lang="ko-KR" altLang="en-US" b="1" dirty="0"/>
              <a:t> </a:t>
            </a:r>
            <a:r>
              <a:rPr lang="ko-KR" altLang="en-US" b="1" dirty="0" err="1"/>
              <a:t>고온과습의</a:t>
            </a:r>
            <a:r>
              <a:rPr lang="ko-KR" altLang="en-US" b="1" dirty="0"/>
              <a:t> 토양조건</a:t>
            </a:r>
            <a:endParaRPr lang="en-US" altLang="ko-KR" b="1" dirty="0"/>
          </a:p>
          <a:p>
            <a:pPr lvl="1"/>
            <a:r>
              <a:rPr lang="ko-KR" altLang="en-US" b="1" dirty="0"/>
              <a:t>저장 </a:t>
            </a:r>
            <a:r>
              <a:rPr lang="ko-KR" altLang="en-US" b="1" dirty="0" err="1"/>
              <a:t>운반시</a:t>
            </a:r>
            <a:r>
              <a:rPr lang="ko-KR" altLang="en-US" b="1" dirty="0"/>
              <a:t> 저온</a:t>
            </a:r>
            <a:r>
              <a:rPr lang="en-US" altLang="ko-KR" b="1" dirty="0"/>
              <a:t>(3</a:t>
            </a:r>
            <a:r>
              <a:rPr lang="ko-KR" altLang="en-US" b="1" dirty="0"/>
              <a:t>℃ 이하</a:t>
            </a:r>
            <a:r>
              <a:rPr lang="en-US" altLang="ko-KR" b="1" dirty="0"/>
              <a:t>), </a:t>
            </a:r>
            <a:r>
              <a:rPr lang="ko-KR" altLang="en-US" b="1" dirty="0"/>
              <a:t>고온</a:t>
            </a:r>
            <a:r>
              <a:rPr lang="en-US" altLang="ko-KR" b="1" dirty="0"/>
              <a:t>(35</a:t>
            </a:r>
            <a:r>
              <a:rPr lang="ko-KR" altLang="en-US" b="1" dirty="0"/>
              <a:t>℃ 이상</a:t>
            </a:r>
            <a:r>
              <a:rPr lang="en-US" altLang="ko-KR" b="1" dirty="0"/>
              <a:t>)</a:t>
            </a:r>
          </a:p>
          <a:p>
            <a:pPr lvl="1"/>
            <a:r>
              <a:rPr lang="ko-KR" altLang="en-US" b="1" dirty="0"/>
              <a:t>밀폐</a:t>
            </a:r>
            <a:r>
              <a:rPr lang="en-US" altLang="ko-KR" b="1" dirty="0"/>
              <a:t>, </a:t>
            </a:r>
            <a:r>
              <a:rPr lang="ko-KR" altLang="en-US" b="1" dirty="0"/>
              <a:t>저온에서 급격하게 고온으로 옮길 경우 등</a:t>
            </a:r>
            <a:endParaRPr lang="en-US" altLang="ko-KR" b="1" dirty="0"/>
          </a:p>
          <a:p>
            <a:r>
              <a:rPr lang="ko-KR" altLang="en-US" b="1" dirty="0" err="1"/>
              <a:t>방제법</a:t>
            </a:r>
            <a:endParaRPr lang="en-US" altLang="ko-KR" b="1" dirty="0"/>
          </a:p>
          <a:p>
            <a:pPr lvl="1"/>
            <a:r>
              <a:rPr lang="ko-KR" altLang="en-US" b="1" dirty="0"/>
              <a:t>저장 및 </a:t>
            </a:r>
            <a:r>
              <a:rPr lang="ko-KR" altLang="en-US" b="1" dirty="0" err="1"/>
              <a:t>운반시</a:t>
            </a:r>
            <a:r>
              <a:rPr lang="ko-KR" altLang="en-US" b="1" dirty="0"/>
              <a:t> 환기를 하고 적정 온도를 유지</a:t>
            </a:r>
            <a:endParaRPr lang="en-US" altLang="ko-KR" b="1" dirty="0"/>
          </a:p>
          <a:p>
            <a:pPr lvl="1"/>
            <a:r>
              <a:rPr lang="ko-KR" altLang="en-US" b="1" dirty="0" err="1"/>
              <a:t>산광싹틔우기시</a:t>
            </a:r>
            <a:r>
              <a:rPr lang="ko-KR" altLang="en-US" b="1" dirty="0"/>
              <a:t> 온도관리 강화</a:t>
            </a:r>
            <a:endParaRPr lang="en-US" altLang="ko-KR" b="1" dirty="0"/>
          </a:p>
          <a:p>
            <a:pPr lvl="1"/>
            <a:endParaRPr lang="ko-KR" altLang="en-US" b="1" dirty="0"/>
          </a:p>
        </p:txBody>
      </p:sp>
      <p:pic>
        <p:nvPicPr>
          <p:cNvPr id="4" name="Picture 3" descr="흑색심부-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59313" y="4383360"/>
            <a:ext cx="3556000" cy="2286000"/>
          </a:xfrm>
          <a:prstGeom prst="rect">
            <a:avLst/>
          </a:prstGeom>
          <a:noFill/>
          <a:ln w="9525">
            <a:solidFill>
              <a:srgbClr val="FFFFCC"/>
            </a:solidFill>
            <a:miter lim="800000"/>
            <a:headEnd/>
            <a:tailEnd/>
          </a:ln>
        </p:spPr>
      </p:pic>
      <p:pic>
        <p:nvPicPr>
          <p:cNvPr id="5" name="Picture 4" descr="흑색심부-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15988" y="4383360"/>
            <a:ext cx="3554412" cy="2286000"/>
          </a:xfrm>
          <a:prstGeom prst="rect">
            <a:avLst/>
          </a:prstGeom>
          <a:noFill/>
          <a:ln w="9525">
            <a:solidFill>
              <a:srgbClr val="FFFFCC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82371873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481329"/>
            <a:ext cx="8229600" cy="2307712"/>
          </a:xfrm>
        </p:spPr>
        <p:txBody>
          <a:bodyPr>
            <a:normAutofit fontScale="85000" lnSpcReduction="10000"/>
          </a:bodyPr>
          <a:lstStyle/>
          <a:p>
            <a:r>
              <a:rPr lang="ko-KR" altLang="en-US" b="1" dirty="0"/>
              <a:t>원 인 </a:t>
            </a:r>
            <a:r>
              <a:rPr lang="en-US" altLang="ko-KR" b="1" dirty="0"/>
              <a:t>: </a:t>
            </a:r>
            <a:r>
              <a:rPr lang="ko-KR" altLang="en-US" b="1" dirty="0"/>
              <a:t>급속한 덩이줄기</a:t>
            </a:r>
            <a:r>
              <a:rPr lang="en-US" altLang="ko-KR" b="1" dirty="0"/>
              <a:t>(</a:t>
            </a:r>
            <a:r>
              <a:rPr lang="ko-KR" altLang="en-US" b="1" dirty="0" err="1"/>
              <a:t>괴경</a:t>
            </a:r>
            <a:r>
              <a:rPr lang="en-US" altLang="ko-KR" b="1" dirty="0"/>
              <a:t>)</a:t>
            </a:r>
            <a:r>
              <a:rPr lang="ko-KR" altLang="en-US" b="1" dirty="0"/>
              <a:t> 비대</a:t>
            </a:r>
            <a:endParaRPr lang="en-US" altLang="ko-KR" b="1" dirty="0"/>
          </a:p>
          <a:p>
            <a:r>
              <a:rPr lang="ko-KR" altLang="en-US" b="1" dirty="0" err="1"/>
              <a:t>방제법</a:t>
            </a:r>
            <a:endParaRPr lang="en-US" altLang="ko-KR" b="1" dirty="0"/>
          </a:p>
          <a:p>
            <a:pPr lvl="1"/>
            <a:r>
              <a:rPr lang="ko-KR" altLang="en-US" b="1" dirty="0"/>
              <a:t>재식거리를 좁히고 </a:t>
            </a:r>
            <a:r>
              <a:rPr lang="ko-KR" altLang="en-US" b="1" dirty="0" err="1"/>
              <a:t>결주를</a:t>
            </a:r>
            <a:r>
              <a:rPr lang="ko-KR" altLang="en-US" b="1" dirty="0"/>
              <a:t> 최소화하여 </a:t>
            </a:r>
            <a:r>
              <a:rPr lang="ko-KR" altLang="en-US" b="1" dirty="0" err="1"/>
              <a:t>큰감자를</a:t>
            </a:r>
            <a:r>
              <a:rPr lang="ko-KR" altLang="en-US" b="1" dirty="0"/>
              <a:t> 줄임</a:t>
            </a:r>
            <a:endParaRPr lang="en-US" altLang="ko-KR" b="1" dirty="0"/>
          </a:p>
          <a:p>
            <a:pPr lvl="1"/>
            <a:r>
              <a:rPr lang="ko-KR" altLang="en-US" b="1" dirty="0"/>
              <a:t>적정한 토양수분을 유지</a:t>
            </a:r>
            <a:endParaRPr lang="en-US" altLang="ko-KR" b="1" dirty="0"/>
          </a:p>
          <a:p>
            <a:pPr lvl="1"/>
            <a:r>
              <a:rPr lang="ko-KR" altLang="en-US" b="1" dirty="0"/>
              <a:t>칼리질 비료를 </a:t>
            </a:r>
            <a:r>
              <a:rPr lang="ko-KR" altLang="en-US" b="1" dirty="0" err="1"/>
              <a:t>추비</a:t>
            </a:r>
            <a:endParaRPr lang="en-US" altLang="ko-KR" b="1" dirty="0"/>
          </a:p>
          <a:p>
            <a:pPr lvl="1"/>
            <a:endParaRPr lang="en-US" altLang="ko-KR" b="1" dirty="0"/>
          </a:p>
          <a:p>
            <a:pPr lvl="1"/>
            <a:endParaRPr lang="ko-KR" altLang="en-US" b="1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중심공동</a:t>
            </a:r>
          </a:p>
        </p:txBody>
      </p:sp>
      <p:pic>
        <p:nvPicPr>
          <p:cNvPr id="4" name="Picture 4" descr="중심공동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43438" y="3714750"/>
            <a:ext cx="3600450" cy="2428875"/>
          </a:xfrm>
          <a:prstGeom prst="rect">
            <a:avLst/>
          </a:prstGeom>
          <a:noFill/>
          <a:ln w="9525">
            <a:solidFill>
              <a:srgbClr val="FFFFCC"/>
            </a:solidFill>
            <a:miter lim="800000"/>
            <a:headEnd/>
            <a:tailEnd/>
          </a:ln>
        </p:spPr>
      </p:pic>
      <p:pic>
        <p:nvPicPr>
          <p:cNvPr id="5" name="Picture 5" descr="중심공동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00113" y="3714750"/>
            <a:ext cx="3559175" cy="2428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20432796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감자역병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468759"/>
          </a:xfrm>
        </p:spPr>
        <p:txBody>
          <a:bodyPr>
            <a:normAutofit/>
          </a:bodyPr>
          <a:lstStyle/>
          <a:p>
            <a:r>
              <a:rPr lang="ko-KR" altLang="en-US" sz="2400" b="1" dirty="0"/>
              <a:t>병원균 </a:t>
            </a:r>
            <a:r>
              <a:rPr lang="en-US" altLang="ko-KR" sz="2400" b="1" dirty="0"/>
              <a:t>: </a:t>
            </a:r>
            <a:r>
              <a:rPr lang="en-US" altLang="ko-KR" sz="2400" b="1" i="1" dirty="0" err="1"/>
              <a:t>Phytophthora</a:t>
            </a:r>
            <a:r>
              <a:rPr lang="en-US" altLang="ko-KR" sz="2400" b="1" i="1" dirty="0"/>
              <a:t> </a:t>
            </a:r>
            <a:r>
              <a:rPr lang="en-US" altLang="ko-KR" sz="2400" b="1" i="1" dirty="0" err="1"/>
              <a:t>infestans</a:t>
            </a:r>
            <a:endParaRPr lang="en-US" altLang="ko-KR" sz="2400" b="1" i="1" dirty="0"/>
          </a:p>
          <a:p>
            <a:r>
              <a:rPr lang="ko-KR" altLang="en-US" sz="2400" b="1" dirty="0"/>
              <a:t>증상 </a:t>
            </a:r>
            <a:r>
              <a:rPr lang="en-US" altLang="ko-KR" sz="2400" b="1" dirty="0"/>
              <a:t>: </a:t>
            </a:r>
            <a:r>
              <a:rPr lang="ko-KR" altLang="en-US" sz="2400" b="1" dirty="0"/>
              <a:t>잎 뒷면에 흰색 곰팡이 형성</a:t>
            </a:r>
            <a:endParaRPr lang="en-US" altLang="ko-KR" sz="2400" b="1" dirty="0"/>
          </a:p>
          <a:p>
            <a:r>
              <a:rPr lang="ko-KR" altLang="en-US" sz="2400" b="1" dirty="0"/>
              <a:t>발생원인 </a:t>
            </a:r>
            <a:r>
              <a:rPr lang="en-US" altLang="ko-KR" sz="2400" b="1" dirty="0"/>
              <a:t>: </a:t>
            </a:r>
            <a:r>
              <a:rPr lang="ko-KR" altLang="en-US" sz="2400" b="1" dirty="0"/>
              <a:t>저온다습 </a:t>
            </a:r>
            <a:r>
              <a:rPr lang="en-US" altLang="ko-KR" sz="2400" b="1" dirty="0"/>
              <a:t>(</a:t>
            </a:r>
            <a:r>
              <a:rPr lang="ko-KR" altLang="en-US" sz="2400" b="1" dirty="0"/>
              <a:t>습도 </a:t>
            </a:r>
            <a:r>
              <a:rPr lang="en-US" altLang="ko-KR" sz="2400" b="1" dirty="0"/>
              <a:t>85%, </a:t>
            </a:r>
            <a:r>
              <a:rPr lang="ko-KR" altLang="en-US" sz="2400" b="1" dirty="0"/>
              <a:t>온도 </a:t>
            </a:r>
            <a:r>
              <a:rPr lang="en-US" altLang="ko-KR" sz="2400" b="1" dirty="0"/>
              <a:t>15</a:t>
            </a:r>
            <a:r>
              <a:rPr lang="ko-KR" altLang="en-US" sz="2400" b="1" dirty="0"/>
              <a:t>℃ 내외</a:t>
            </a:r>
            <a:r>
              <a:rPr lang="en-US" altLang="ko-KR" sz="2400" b="1" dirty="0"/>
              <a:t>)</a:t>
            </a:r>
          </a:p>
          <a:p>
            <a:pPr lvl="1"/>
            <a:endParaRPr lang="en-US" altLang="ko-KR" sz="2400" b="1" dirty="0"/>
          </a:p>
          <a:p>
            <a:endParaRPr lang="ko-KR" altLang="en-US" sz="2400" b="1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463" y="3256622"/>
            <a:ext cx="8761074" cy="3244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74427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827584" y="3933056"/>
            <a:ext cx="7848872" cy="22132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b="1" dirty="0"/>
              <a:t>○ 방제 대책</a:t>
            </a:r>
            <a:endParaRPr lang="en-US" altLang="ko-KR" b="1" dirty="0"/>
          </a:p>
          <a:p>
            <a:pPr lvl="1">
              <a:lnSpc>
                <a:spcPct val="130000"/>
              </a:lnSpc>
            </a:pPr>
            <a:r>
              <a:rPr lang="en-US" altLang="ko-KR" b="1" dirty="0"/>
              <a:t>- </a:t>
            </a:r>
            <a:r>
              <a:rPr lang="ko-KR" altLang="en-US" b="1" dirty="0" err="1"/>
              <a:t>저항성품종</a:t>
            </a:r>
            <a:r>
              <a:rPr lang="ko-KR" altLang="en-US" b="1" dirty="0"/>
              <a:t> </a:t>
            </a:r>
            <a:r>
              <a:rPr lang="en-US" altLang="ko-KR" b="1" dirty="0"/>
              <a:t>: </a:t>
            </a:r>
            <a:r>
              <a:rPr lang="ko-KR" altLang="en-US" b="1" dirty="0" err="1"/>
              <a:t>하령</a:t>
            </a:r>
            <a:r>
              <a:rPr lang="en-US" altLang="ko-KR" b="1" dirty="0"/>
              <a:t>, </a:t>
            </a:r>
            <a:r>
              <a:rPr lang="ko-KR" altLang="en-US" b="1" dirty="0"/>
              <a:t>조원</a:t>
            </a:r>
            <a:r>
              <a:rPr lang="en-US" altLang="ko-KR" b="1" dirty="0"/>
              <a:t>, </a:t>
            </a:r>
            <a:r>
              <a:rPr lang="ko-KR" altLang="en-US" b="1" dirty="0"/>
              <a:t>강선</a:t>
            </a:r>
            <a:r>
              <a:rPr lang="en-US" altLang="ko-KR" b="1" dirty="0"/>
              <a:t>, </a:t>
            </a:r>
            <a:r>
              <a:rPr lang="ko-KR" altLang="en-US" b="1" dirty="0"/>
              <a:t>만강 등</a:t>
            </a:r>
            <a:endParaRPr lang="en-US" altLang="ko-KR" b="1" dirty="0"/>
          </a:p>
          <a:p>
            <a:pPr lvl="1">
              <a:lnSpc>
                <a:spcPct val="130000"/>
              </a:lnSpc>
            </a:pPr>
            <a:r>
              <a:rPr lang="en-US" altLang="ko-KR" b="1" dirty="0"/>
              <a:t>- </a:t>
            </a:r>
            <a:r>
              <a:rPr lang="ko-KR" altLang="en-US" b="1" dirty="0" err="1"/>
              <a:t>무병씨감자</a:t>
            </a:r>
            <a:endParaRPr lang="en-US" altLang="ko-KR" b="1" dirty="0"/>
          </a:p>
          <a:p>
            <a:pPr lvl="1">
              <a:lnSpc>
                <a:spcPct val="130000"/>
              </a:lnSpc>
            </a:pPr>
            <a:r>
              <a:rPr lang="en-US" altLang="ko-KR" b="1" dirty="0"/>
              <a:t>- </a:t>
            </a:r>
            <a:r>
              <a:rPr lang="ko-KR" altLang="en-US" b="1" dirty="0" err="1"/>
              <a:t>발생전</a:t>
            </a:r>
            <a:r>
              <a:rPr lang="ko-KR" altLang="en-US" b="1" dirty="0"/>
              <a:t> </a:t>
            </a:r>
            <a:r>
              <a:rPr lang="ko-KR" altLang="en-US" b="1" dirty="0" err="1"/>
              <a:t>보호제</a:t>
            </a:r>
            <a:r>
              <a:rPr lang="ko-KR" altLang="en-US" b="1" dirty="0"/>
              <a:t> 살포 </a:t>
            </a:r>
            <a:r>
              <a:rPr lang="en-US" altLang="ko-KR" b="1" dirty="0"/>
              <a:t>: </a:t>
            </a:r>
            <a:r>
              <a:rPr lang="ko-KR" altLang="en-US" b="1" dirty="0" err="1"/>
              <a:t>다이센</a:t>
            </a:r>
            <a:r>
              <a:rPr lang="en-US" altLang="ko-KR" b="1" dirty="0"/>
              <a:t>M45, </a:t>
            </a:r>
            <a:r>
              <a:rPr lang="ko-KR" altLang="en-US" b="1" dirty="0" err="1"/>
              <a:t>다코닐</a:t>
            </a:r>
            <a:r>
              <a:rPr lang="en-US" altLang="ko-KR" b="1" dirty="0"/>
              <a:t>, </a:t>
            </a:r>
            <a:r>
              <a:rPr lang="ko-KR" altLang="en-US" b="1" dirty="0"/>
              <a:t>포룸 등</a:t>
            </a:r>
            <a:endParaRPr lang="en-US" altLang="ko-KR" b="1" dirty="0"/>
          </a:p>
          <a:p>
            <a:pPr lvl="1">
              <a:lnSpc>
                <a:spcPct val="130000"/>
              </a:lnSpc>
            </a:pPr>
            <a:r>
              <a:rPr lang="en-US" altLang="ko-KR" b="1" dirty="0"/>
              <a:t>- </a:t>
            </a:r>
            <a:r>
              <a:rPr lang="ko-KR" altLang="en-US" b="1" dirty="0"/>
              <a:t>발생시 치료제 살포 </a:t>
            </a:r>
            <a:r>
              <a:rPr lang="en-US" altLang="ko-KR" b="1" dirty="0"/>
              <a:t>: </a:t>
            </a:r>
            <a:r>
              <a:rPr lang="ko-KR" altLang="en-US" b="1" dirty="0" err="1"/>
              <a:t>포룸디</a:t>
            </a:r>
            <a:r>
              <a:rPr lang="en-US" altLang="ko-KR" b="1" dirty="0"/>
              <a:t>, </a:t>
            </a:r>
            <a:r>
              <a:rPr lang="ko-KR" altLang="en-US" b="1" dirty="0" err="1"/>
              <a:t>가디안</a:t>
            </a:r>
            <a:r>
              <a:rPr lang="en-US" altLang="ko-KR" b="1" dirty="0"/>
              <a:t>, </a:t>
            </a:r>
            <a:r>
              <a:rPr lang="ko-KR" altLang="en-US" b="1" dirty="0" err="1"/>
              <a:t>스팟트</a:t>
            </a:r>
            <a:r>
              <a:rPr lang="en-US" altLang="ko-KR" b="1" dirty="0"/>
              <a:t>, </a:t>
            </a:r>
            <a:r>
              <a:rPr lang="ko-KR" altLang="en-US" b="1" dirty="0" err="1"/>
              <a:t>알뜨리</a:t>
            </a:r>
            <a:r>
              <a:rPr lang="en-US" altLang="ko-KR" b="1" dirty="0"/>
              <a:t>, </a:t>
            </a:r>
            <a:r>
              <a:rPr lang="ko-KR" altLang="en-US" b="1" dirty="0"/>
              <a:t>멜로디 등</a:t>
            </a:r>
            <a:endParaRPr lang="en-US" altLang="ko-KR" b="1" dirty="0"/>
          </a:p>
          <a:p>
            <a:pPr lvl="1">
              <a:lnSpc>
                <a:spcPct val="130000"/>
              </a:lnSpc>
            </a:pPr>
            <a:r>
              <a:rPr lang="en-US" altLang="ko-KR" b="1" dirty="0"/>
              <a:t>- </a:t>
            </a:r>
            <a:r>
              <a:rPr lang="ko-KR" altLang="en-US" b="1" dirty="0"/>
              <a:t>밭에서 </a:t>
            </a:r>
            <a:r>
              <a:rPr lang="ko-KR" altLang="en-US" b="1" dirty="0" err="1"/>
              <a:t>수확시</a:t>
            </a:r>
            <a:r>
              <a:rPr lang="ko-KR" altLang="en-US" b="1" dirty="0"/>
              <a:t> </a:t>
            </a:r>
            <a:r>
              <a:rPr lang="ko-KR" altLang="en-US" b="1" dirty="0" err="1"/>
              <a:t>잔사물</a:t>
            </a:r>
            <a:r>
              <a:rPr lang="ko-KR" altLang="en-US" b="1" dirty="0"/>
              <a:t> 철저히 제거</a:t>
            </a:r>
            <a:endParaRPr lang="en-US" altLang="ko-KR" b="1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183" y="476672"/>
            <a:ext cx="8916817" cy="3240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13050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1143000"/>
          </a:xfrm>
        </p:spPr>
        <p:txBody>
          <a:bodyPr/>
          <a:lstStyle/>
          <a:p>
            <a:r>
              <a:rPr lang="ko-KR" altLang="en-US" b="1" dirty="0" err="1"/>
              <a:t>더뎅이병</a:t>
            </a:r>
            <a:endParaRPr lang="ko-KR" altLang="en-US" b="1" dirty="0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5188032"/>
          </a:xfrm>
        </p:spPr>
        <p:txBody>
          <a:bodyPr>
            <a:normAutofit fontScale="85000" lnSpcReduction="20000"/>
          </a:bodyPr>
          <a:lstStyle/>
          <a:p>
            <a:r>
              <a:rPr lang="ko-KR" altLang="en-US" b="1" dirty="0">
                <a:latin typeface="+mn-ea"/>
              </a:rPr>
              <a:t>병원균 </a:t>
            </a:r>
            <a:r>
              <a:rPr lang="en-US" altLang="ko-KR" b="1" dirty="0">
                <a:latin typeface="+mn-ea"/>
              </a:rPr>
              <a:t>: </a:t>
            </a:r>
            <a:r>
              <a:rPr lang="en-US" altLang="ko-KR" b="1" i="1" dirty="0" err="1">
                <a:latin typeface="+mn-ea"/>
              </a:rPr>
              <a:t>Streptomyces</a:t>
            </a:r>
            <a:r>
              <a:rPr lang="en-US" altLang="ko-KR" b="1" i="1" dirty="0">
                <a:latin typeface="+mn-ea"/>
              </a:rPr>
              <a:t> scabies</a:t>
            </a:r>
            <a:endParaRPr lang="en-US" altLang="ko-KR" b="1" dirty="0">
              <a:latin typeface="+mn-ea"/>
            </a:endParaRPr>
          </a:p>
          <a:p>
            <a:r>
              <a:rPr lang="ko-KR" altLang="en-US" b="1" dirty="0">
                <a:latin typeface="+mn-ea"/>
              </a:rPr>
              <a:t>증상</a:t>
            </a:r>
            <a:endParaRPr lang="en-US" altLang="ko-KR" b="1" dirty="0">
              <a:latin typeface="+mn-ea"/>
            </a:endParaRPr>
          </a:p>
          <a:p>
            <a:pPr lvl="1"/>
            <a:r>
              <a:rPr lang="ko-KR" altLang="en-US" b="1" dirty="0">
                <a:latin typeface="+mn-ea"/>
              </a:rPr>
              <a:t>감자표면에 곰보자국</a:t>
            </a:r>
            <a:endParaRPr lang="en-US" altLang="ko-KR" b="1" dirty="0">
              <a:latin typeface="+mn-ea"/>
            </a:endParaRPr>
          </a:p>
          <a:p>
            <a:pPr lvl="1"/>
            <a:r>
              <a:rPr lang="ko-KR" altLang="en-US" b="1" dirty="0" err="1">
                <a:latin typeface="+mn-ea"/>
              </a:rPr>
              <a:t>표면형</a:t>
            </a:r>
            <a:r>
              <a:rPr lang="en-US" altLang="ko-KR" b="1" dirty="0">
                <a:latin typeface="+mn-ea"/>
              </a:rPr>
              <a:t>, </a:t>
            </a:r>
            <a:r>
              <a:rPr lang="ko-KR" altLang="en-US" b="1" dirty="0" err="1">
                <a:latin typeface="+mn-ea"/>
              </a:rPr>
              <a:t>융기형</a:t>
            </a:r>
            <a:r>
              <a:rPr lang="en-US" altLang="ko-KR" b="1" dirty="0">
                <a:latin typeface="+mn-ea"/>
              </a:rPr>
              <a:t>, </a:t>
            </a:r>
            <a:r>
              <a:rPr lang="ko-KR" altLang="en-US" b="1" dirty="0" err="1">
                <a:latin typeface="+mn-ea"/>
              </a:rPr>
              <a:t>관통형</a:t>
            </a:r>
            <a:endParaRPr lang="en-US" altLang="ko-KR" b="1" dirty="0">
              <a:latin typeface="+mn-ea"/>
            </a:endParaRPr>
          </a:p>
          <a:p>
            <a:r>
              <a:rPr lang="ko-KR" altLang="en-US" b="1" dirty="0">
                <a:latin typeface="+mn-ea"/>
              </a:rPr>
              <a:t>발생원인</a:t>
            </a:r>
            <a:endParaRPr lang="en-US" altLang="ko-KR" b="1" dirty="0">
              <a:latin typeface="+mn-ea"/>
            </a:endParaRPr>
          </a:p>
          <a:p>
            <a:pPr lvl="1"/>
            <a:r>
              <a:rPr lang="ko-KR" altLang="en-US" b="1" dirty="0">
                <a:latin typeface="+mn-ea"/>
              </a:rPr>
              <a:t>토양전염</a:t>
            </a:r>
            <a:r>
              <a:rPr lang="en-US" altLang="ko-KR" b="1" dirty="0">
                <a:latin typeface="+mn-ea"/>
              </a:rPr>
              <a:t>, </a:t>
            </a:r>
            <a:r>
              <a:rPr lang="ko-KR" altLang="en-US" b="1" dirty="0">
                <a:latin typeface="+mn-ea"/>
              </a:rPr>
              <a:t>알칼리성 모래흙</a:t>
            </a:r>
            <a:endParaRPr lang="en-US" altLang="ko-KR" b="1" dirty="0">
              <a:latin typeface="+mn-ea"/>
            </a:endParaRPr>
          </a:p>
          <a:p>
            <a:pPr lvl="1"/>
            <a:r>
              <a:rPr lang="ko-KR" altLang="en-US" b="1" dirty="0" err="1">
                <a:latin typeface="+mn-ea"/>
              </a:rPr>
              <a:t>씨감자</a:t>
            </a:r>
            <a:endParaRPr lang="en-US" altLang="ko-KR" b="1" dirty="0">
              <a:latin typeface="+mn-ea"/>
            </a:endParaRPr>
          </a:p>
          <a:p>
            <a:r>
              <a:rPr lang="ko-KR" altLang="en-US" b="1" dirty="0">
                <a:latin typeface="+mn-ea"/>
              </a:rPr>
              <a:t>방제 대책</a:t>
            </a:r>
            <a:endParaRPr lang="en-US" altLang="ko-KR" b="1" dirty="0">
              <a:latin typeface="+mn-ea"/>
            </a:endParaRPr>
          </a:p>
          <a:p>
            <a:pPr lvl="1"/>
            <a:r>
              <a:rPr lang="ko-KR" altLang="en-US" b="1" dirty="0" err="1">
                <a:latin typeface="+mn-ea"/>
              </a:rPr>
              <a:t>무병씨감자</a:t>
            </a:r>
            <a:endParaRPr lang="en-US" altLang="ko-KR" b="1" dirty="0">
              <a:latin typeface="+mn-ea"/>
            </a:endParaRPr>
          </a:p>
          <a:p>
            <a:pPr lvl="1"/>
            <a:r>
              <a:rPr lang="ko-KR" altLang="en-US" b="1" dirty="0">
                <a:latin typeface="+mn-ea"/>
              </a:rPr>
              <a:t>돌려짓기</a:t>
            </a:r>
            <a:r>
              <a:rPr lang="en-US" altLang="ko-KR" b="1" dirty="0">
                <a:latin typeface="+mn-ea"/>
              </a:rPr>
              <a:t>(</a:t>
            </a:r>
            <a:r>
              <a:rPr lang="ko-KR" altLang="en-US" b="1" dirty="0" err="1">
                <a:solidFill>
                  <a:srgbClr val="FF0000"/>
                </a:solidFill>
                <a:latin typeface="+mn-ea"/>
              </a:rPr>
              <a:t>답전윤환</a:t>
            </a:r>
            <a:r>
              <a:rPr lang="en-US" altLang="ko-KR" b="1" dirty="0">
                <a:latin typeface="+mn-ea"/>
              </a:rPr>
              <a:t>), </a:t>
            </a:r>
            <a:r>
              <a:rPr lang="ko-KR" altLang="en-US" b="1" dirty="0">
                <a:latin typeface="+mn-ea"/>
              </a:rPr>
              <a:t>토양 알칼리화 방지</a:t>
            </a:r>
            <a:endParaRPr lang="en-US" altLang="ko-KR" b="1" dirty="0">
              <a:latin typeface="+mn-ea"/>
            </a:endParaRPr>
          </a:p>
          <a:p>
            <a:pPr lvl="1"/>
            <a:r>
              <a:rPr lang="ko-KR" altLang="en-US" b="1" dirty="0" err="1">
                <a:latin typeface="+mn-ea"/>
              </a:rPr>
              <a:t>물관리</a:t>
            </a:r>
            <a:r>
              <a:rPr lang="ko-KR" altLang="en-US" b="1" dirty="0">
                <a:latin typeface="+mn-ea"/>
              </a:rPr>
              <a:t> 철저 </a:t>
            </a:r>
            <a:r>
              <a:rPr lang="en-US" altLang="ko-KR" b="1" dirty="0">
                <a:latin typeface="+mn-ea"/>
              </a:rPr>
              <a:t>(</a:t>
            </a:r>
            <a:r>
              <a:rPr lang="ko-KR" altLang="en-US" b="1" dirty="0" err="1">
                <a:latin typeface="+mn-ea"/>
              </a:rPr>
              <a:t>괴경형성기</a:t>
            </a:r>
            <a:r>
              <a:rPr lang="en-US" altLang="ko-KR" b="1" dirty="0">
                <a:latin typeface="+mn-ea"/>
              </a:rPr>
              <a:t>~</a:t>
            </a:r>
            <a:r>
              <a:rPr lang="ko-KR" altLang="en-US" b="1" dirty="0">
                <a:latin typeface="+mn-ea"/>
              </a:rPr>
              <a:t>비대기</a:t>
            </a:r>
            <a:r>
              <a:rPr lang="en-US" altLang="ko-KR" b="1" dirty="0">
                <a:latin typeface="+mn-ea"/>
              </a:rPr>
              <a:t>)</a:t>
            </a:r>
          </a:p>
          <a:p>
            <a:pPr lvl="1"/>
            <a:r>
              <a:rPr lang="ko-KR" altLang="en-US" b="1" dirty="0" err="1">
                <a:latin typeface="+mn-ea"/>
              </a:rPr>
              <a:t>석비레토양</a:t>
            </a:r>
            <a:r>
              <a:rPr lang="ko-KR" altLang="en-US" b="1" dirty="0">
                <a:latin typeface="+mn-ea"/>
              </a:rPr>
              <a:t> 회피</a:t>
            </a:r>
            <a:r>
              <a:rPr lang="en-US" altLang="ko-KR" b="1" dirty="0">
                <a:latin typeface="+mn-ea"/>
              </a:rPr>
              <a:t>, </a:t>
            </a:r>
            <a:r>
              <a:rPr lang="ko-KR" altLang="en-US" b="1" dirty="0">
                <a:solidFill>
                  <a:srgbClr val="FF0000"/>
                </a:solidFill>
                <a:latin typeface="+mn-ea"/>
              </a:rPr>
              <a:t>미숙퇴비</a:t>
            </a:r>
            <a:r>
              <a:rPr lang="ko-KR" altLang="en-US" b="1" dirty="0">
                <a:latin typeface="+mn-ea"/>
              </a:rPr>
              <a:t>의 시용 금지</a:t>
            </a:r>
            <a:endParaRPr lang="en-US" altLang="ko-KR" b="1" dirty="0">
              <a:latin typeface="+mn-ea"/>
            </a:endParaRPr>
          </a:p>
          <a:p>
            <a:pPr lvl="1"/>
            <a:r>
              <a:rPr lang="ko-KR" altLang="en-US" b="1" dirty="0" err="1">
                <a:latin typeface="+mn-ea"/>
              </a:rPr>
              <a:t>씨감자</a:t>
            </a:r>
            <a:r>
              <a:rPr lang="ko-KR" altLang="en-US" b="1" dirty="0">
                <a:latin typeface="+mn-ea"/>
              </a:rPr>
              <a:t> 소독 </a:t>
            </a:r>
            <a:r>
              <a:rPr lang="en-US" altLang="ko-KR" b="1" dirty="0">
                <a:latin typeface="+mn-ea"/>
              </a:rPr>
              <a:t>: </a:t>
            </a:r>
            <a:r>
              <a:rPr lang="ko-KR" altLang="en-US" b="1" dirty="0" err="1">
                <a:latin typeface="+mn-ea"/>
              </a:rPr>
              <a:t>만코지</a:t>
            </a:r>
            <a:r>
              <a:rPr lang="en-US" altLang="ko-KR" b="1" dirty="0">
                <a:latin typeface="+mn-ea"/>
              </a:rPr>
              <a:t>, </a:t>
            </a:r>
            <a:r>
              <a:rPr lang="ko-KR" altLang="en-US" b="1" dirty="0" err="1">
                <a:latin typeface="+mn-ea"/>
              </a:rPr>
              <a:t>다이센</a:t>
            </a:r>
            <a:r>
              <a:rPr lang="ko-KR" altLang="en-US" b="1" dirty="0">
                <a:latin typeface="+mn-ea"/>
              </a:rPr>
              <a:t> 등</a:t>
            </a:r>
          </a:p>
        </p:txBody>
      </p:sp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292079" y="1772816"/>
            <a:ext cx="3742817" cy="2592288"/>
          </a:xfrm>
          <a:prstGeom prst="rect">
            <a:avLst/>
          </a:prstGeom>
          <a:noFill/>
          <a:ln w="9525">
            <a:solidFill>
              <a:srgbClr val="FF9933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46227218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 err="1">
                <a:latin typeface="맑은 고딕" pitchFamily="50" charset="-127"/>
                <a:ea typeface="맑은 고딕" pitchFamily="50" charset="-127"/>
              </a:rPr>
              <a:t>풋마름병</a:t>
            </a:r>
            <a:endParaRPr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병원균 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en-US" altLang="ko-KR" b="1" i="1" dirty="0" err="1">
                <a:latin typeface="맑은 고딕" pitchFamily="50" charset="-127"/>
                <a:ea typeface="맑은 고딕" pitchFamily="50" charset="-127"/>
              </a:rPr>
              <a:t>Ralstonia</a:t>
            </a:r>
            <a:r>
              <a:rPr lang="en-US" altLang="ko-KR" b="1" i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b="1" i="1" dirty="0" err="1">
                <a:latin typeface="맑은 고딕" pitchFamily="50" charset="-127"/>
                <a:ea typeface="맑은 고딕" pitchFamily="50" charset="-127"/>
              </a:rPr>
              <a:t>solanacearum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증상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lvl="1"/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발생초기 잎이 </a:t>
            </a:r>
            <a:r>
              <a:rPr lang="ko-KR" altLang="en-US" b="1" dirty="0" err="1">
                <a:latin typeface="맑은 고딕" pitchFamily="50" charset="-127"/>
                <a:ea typeface="맑은 고딕" pitchFamily="50" charset="-127"/>
              </a:rPr>
              <a:t>시들음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lvl="1"/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줄기 </a:t>
            </a:r>
            <a:r>
              <a:rPr lang="ko-KR" altLang="en-US" b="1" dirty="0" err="1">
                <a:latin typeface="맑은 고딕" pitchFamily="50" charset="-127"/>
                <a:ea typeface="맑은 고딕" pitchFamily="50" charset="-127"/>
              </a:rPr>
              <a:t>물관부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b="1" dirty="0" err="1">
                <a:latin typeface="맑은 고딕" pitchFamily="50" charset="-127"/>
                <a:ea typeface="맑은 고딕" pitchFamily="50" charset="-127"/>
              </a:rPr>
              <a:t>갈변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b="1" dirty="0" err="1">
                <a:latin typeface="맑은 고딕" pitchFamily="50" charset="-127"/>
                <a:ea typeface="맑은 고딕" pitchFamily="50" charset="-127"/>
              </a:rPr>
              <a:t>괴경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 유관속 </a:t>
            </a:r>
            <a:r>
              <a:rPr lang="ko-KR" altLang="en-US" b="1" dirty="0" err="1">
                <a:latin typeface="맑은 고딕" pitchFamily="50" charset="-127"/>
                <a:ea typeface="맑은 고딕" pitchFamily="50" charset="-127"/>
              </a:rPr>
              <a:t>갈변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세균 누출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발생환경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lvl="1"/>
            <a:r>
              <a:rPr lang="ko-KR" altLang="en-US" b="1" dirty="0" err="1">
                <a:latin typeface="맑은 고딕" pitchFamily="50" charset="-127"/>
                <a:ea typeface="맑은 고딕" pitchFamily="50" charset="-127"/>
              </a:rPr>
              <a:t>봄재배후기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가을재배 초기 </a:t>
            </a:r>
            <a:r>
              <a:rPr lang="ko-KR" altLang="en-US" b="1" dirty="0" err="1">
                <a:latin typeface="맑은 고딕" pitchFamily="50" charset="-127"/>
                <a:ea typeface="맑은 고딕" pitchFamily="50" charset="-127"/>
              </a:rPr>
              <a:t>고온다습시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 뿌리 상처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lvl="1"/>
            <a:r>
              <a:rPr lang="ko-KR" altLang="en-US" b="1" dirty="0" err="1">
                <a:latin typeface="맑은 고딕" pitchFamily="50" charset="-127"/>
                <a:ea typeface="맑은 고딕" pitchFamily="50" charset="-127"/>
              </a:rPr>
              <a:t>토양중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 월동전염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b="1" dirty="0" err="1">
                <a:latin typeface="맑은 고딕" pitchFamily="50" charset="-127"/>
                <a:ea typeface="맑은 고딕" pitchFamily="50" charset="-127"/>
              </a:rPr>
              <a:t>씨감자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 전염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lvl="1"/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뿌리의 상처와 </a:t>
            </a:r>
            <a:r>
              <a:rPr lang="ko-KR" altLang="en-US" b="1" dirty="0" err="1">
                <a:latin typeface="맑은 고딕" pitchFamily="50" charset="-127"/>
                <a:ea typeface="맑은 고딕" pitchFamily="50" charset="-127"/>
              </a:rPr>
              <a:t>물관을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 통해 병원균 확산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lvl="1"/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감자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토마토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가지 등 </a:t>
            </a:r>
            <a:r>
              <a:rPr lang="ko-KR" altLang="en-US" b="1" dirty="0" err="1">
                <a:latin typeface="맑은 고딕" pitchFamily="50" charset="-127"/>
                <a:ea typeface="맑은 고딕" pitchFamily="50" charset="-127"/>
              </a:rPr>
              <a:t>가지과작물에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 발생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방제 대책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lvl="1"/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방제약제 없음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b="1" dirty="0" err="1">
                <a:latin typeface="맑은 고딕" pitchFamily="50" charset="-127"/>
                <a:ea typeface="맑은 고딕" pitchFamily="50" charset="-127"/>
              </a:rPr>
              <a:t>전염원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 차단이 가장 중요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lvl="1"/>
            <a:r>
              <a:rPr lang="ko-KR" altLang="en-US" b="1" dirty="0" err="1">
                <a:latin typeface="맑은 고딕" pitchFamily="50" charset="-127"/>
                <a:ea typeface="맑은 고딕" pitchFamily="50" charset="-127"/>
              </a:rPr>
              <a:t>무병씨감자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lvl="1"/>
            <a:r>
              <a:rPr lang="ko-KR" altLang="en-US" b="1" dirty="0" err="1">
                <a:latin typeface="맑은 고딕" pitchFamily="50" charset="-127"/>
                <a:ea typeface="맑은 고딕" pitchFamily="50" charset="-127"/>
              </a:rPr>
              <a:t>비기주작물과의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 돌려짓기 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(3</a:t>
            </a:r>
            <a:r>
              <a:rPr lang="ko-KR" altLang="en-US" b="1" dirty="0" err="1">
                <a:latin typeface="맑은 고딕" pitchFamily="50" charset="-127"/>
                <a:ea typeface="맑은 고딕" pitchFamily="50" charset="-127"/>
              </a:rPr>
              <a:t>년이상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) :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고구마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보리 등</a:t>
            </a:r>
          </a:p>
        </p:txBody>
      </p:sp>
    </p:spTree>
    <p:extLst>
      <p:ext uri="{BB962C8B-B14F-4D97-AF65-F5344CB8AC3E}">
        <p14:creationId xmlns:p14="http://schemas.microsoft.com/office/powerpoint/2010/main" val="13446024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3" descr="풋마름병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14875" y="692150"/>
            <a:ext cx="3529013" cy="2647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939" name="Picture 2" descr="사진 01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00113" y="679450"/>
            <a:ext cx="3529012" cy="2646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940" name="Picture 2" descr="사진 13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00113" y="3571875"/>
            <a:ext cx="3386137" cy="2593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941" name="Picture 3" descr="사진 01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072063" y="3571875"/>
            <a:ext cx="3171825" cy="2593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942" name="Picture 7" descr="UNI00000468000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786188" y="3571875"/>
            <a:ext cx="1571625" cy="2593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3880380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바이러스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4525963"/>
          </a:xfrm>
        </p:spPr>
        <p:txBody>
          <a:bodyPr>
            <a:normAutofit/>
          </a:bodyPr>
          <a:lstStyle/>
          <a:p>
            <a:r>
              <a:rPr lang="ko-KR" altLang="en-US" sz="2800" b="1" dirty="0"/>
              <a:t>종류</a:t>
            </a:r>
            <a:endParaRPr lang="en-US" altLang="ko-KR" sz="2800" b="1" dirty="0"/>
          </a:p>
          <a:p>
            <a:pPr lvl="1"/>
            <a:r>
              <a:rPr lang="ko-KR" altLang="en-US" sz="2000" b="1" dirty="0" err="1"/>
              <a:t>감자잎말림바이러스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(</a:t>
            </a:r>
            <a:r>
              <a:rPr lang="en-US" altLang="ko-KR" sz="2000" b="1" dirty="0">
                <a:solidFill>
                  <a:srgbClr val="FF0000"/>
                </a:solidFill>
              </a:rPr>
              <a:t>PLRV</a:t>
            </a:r>
            <a:r>
              <a:rPr lang="en-US" altLang="ko-KR" sz="2000" b="1" dirty="0"/>
              <a:t>, Potato leaf roll virus)</a:t>
            </a:r>
          </a:p>
          <a:p>
            <a:pPr lvl="1"/>
            <a:r>
              <a:rPr lang="ko-KR" altLang="en-US" sz="2000" b="1" dirty="0"/>
              <a:t>모자이크바이러스 </a:t>
            </a:r>
            <a:r>
              <a:rPr lang="en-US" altLang="ko-KR" sz="2000" b="1" dirty="0"/>
              <a:t>: </a:t>
            </a:r>
            <a:r>
              <a:rPr lang="en-US" altLang="ko-KR" sz="2000" b="1" dirty="0">
                <a:solidFill>
                  <a:srgbClr val="FF0000"/>
                </a:solidFill>
              </a:rPr>
              <a:t>PVY, PVX</a:t>
            </a:r>
            <a:r>
              <a:rPr lang="en-US" altLang="ko-KR" sz="2000" b="1" dirty="0"/>
              <a:t>, PVS, PVM, PVA </a:t>
            </a:r>
            <a:r>
              <a:rPr lang="ko-KR" altLang="en-US" sz="2000" b="1" dirty="0"/>
              <a:t>등</a:t>
            </a:r>
            <a:endParaRPr lang="en-US" altLang="ko-KR" sz="2000" b="1" dirty="0"/>
          </a:p>
          <a:p>
            <a:pPr lvl="1"/>
            <a:r>
              <a:rPr lang="ko-KR" altLang="en-US" sz="2000" b="1" dirty="0"/>
              <a:t>기타 </a:t>
            </a:r>
            <a:r>
              <a:rPr lang="en-US" altLang="ko-KR" sz="2000" b="1" dirty="0"/>
              <a:t>: </a:t>
            </a:r>
            <a:r>
              <a:rPr lang="en-US" altLang="ko-KR" sz="2000" b="1" dirty="0" err="1">
                <a:solidFill>
                  <a:srgbClr val="FF0000"/>
                </a:solidFill>
              </a:rPr>
              <a:t>PSTVd</a:t>
            </a:r>
            <a:endParaRPr lang="en-US" altLang="ko-KR" sz="2000" b="1" dirty="0">
              <a:solidFill>
                <a:srgbClr val="FF0000"/>
              </a:solidFill>
            </a:endParaRPr>
          </a:p>
          <a:p>
            <a:pPr lvl="1"/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ko-KR" altLang="en-US" sz="2800" b="1" dirty="0"/>
              <a:t>특징</a:t>
            </a:r>
            <a:endParaRPr lang="en-US" altLang="ko-KR" sz="2800" b="1" dirty="0"/>
          </a:p>
          <a:p>
            <a:pPr lvl="1"/>
            <a:r>
              <a:rPr lang="ko-KR" altLang="en-US" sz="2000" b="1" dirty="0"/>
              <a:t>한번 걸리면 치료 불가능</a:t>
            </a:r>
            <a:endParaRPr lang="en-US" altLang="ko-KR" sz="2000" b="1" dirty="0"/>
          </a:p>
          <a:p>
            <a:pPr lvl="1"/>
            <a:r>
              <a:rPr lang="ko-KR" altLang="en-US" sz="2000" b="1" dirty="0" err="1"/>
              <a:t>씨감자</a:t>
            </a:r>
            <a:r>
              <a:rPr lang="ko-KR" altLang="en-US" sz="2000" b="1" dirty="0"/>
              <a:t> 전염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접촉 전염</a:t>
            </a:r>
            <a:r>
              <a:rPr lang="en-US" altLang="ko-KR" sz="2000" b="1" dirty="0"/>
              <a:t>, </a:t>
            </a:r>
            <a:r>
              <a:rPr lang="ko-KR" altLang="en-US" sz="2000" b="1" dirty="0" err="1"/>
              <a:t>충매</a:t>
            </a:r>
            <a:r>
              <a:rPr lang="ko-KR" altLang="en-US" sz="2000" b="1" dirty="0"/>
              <a:t> 전염 </a:t>
            </a:r>
            <a:r>
              <a:rPr lang="en-US" altLang="ko-KR" sz="2000" b="1" dirty="0"/>
              <a:t>(</a:t>
            </a:r>
            <a:r>
              <a:rPr lang="ko-KR" altLang="en-US" sz="2000" b="1" dirty="0"/>
              <a:t>진딧물</a:t>
            </a:r>
            <a:r>
              <a:rPr lang="en-US" altLang="ko-KR" sz="2000" b="1" dirty="0"/>
              <a:t>)</a:t>
            </a:r>
          </a:p>
          <a:p>
            <a:pPr lvl="1"/>
            <a:r>
              <a:rPr lang="ko-KR" altLang="en-US" sz="2000" b="1" dirty="0"/>
              <a:t>수확량 감소가 심함</a:t>
            </a:r>
            <a:endParaRPr lang="en-US" altLang="ko-KR" sz="2000" b="1" dirty="0"/>
          </a:p>
          <a:p>
            <a:pPr lvl="1"/>
            <a:r>
              <a:rPr lang="ko-KR" altLang="en-US" sz="2000" b="1" dirty="0"/>
              <a:t>건전한 </a:t>
            </a:r>
            <a:r>
              <a:rPr lang="ko-KR" altLang="en-US" sz="2000" b="1" dirty="0" err="1"/>
              <a:t>씨감자와</a:t>
            </a:r>
            <a:r>
              <a:rPr lang="ko-KR" altLang="en-US" sz="2000" b="1" dirty="0"/>
              <a:t> 외관상 차이 없음 </a:t>
            </a:r>
            <a:r>
              <a:rPr lang="en-US" altLang="ko-KR" sz="2000" b="1" dirty="0"/>
              <a:t>(</a:t>
            </a:r>
            <a:r>
              <a:rPr lang="ko-KR" altLang="en-US" sz="2000" b="1" dirty="0"/>
              <a:t>일부 예외도 있음</a:t>
            </a:r>
            <a:r>
              <a:rPr lang="en-US" altLang="ko-KR" sz="2000" b="1" dirty="0"/>
              <a:t>)</a:t>
            </a:r>
          </a:p>
          <a:p>
            <a:pPr lvl="1"/>
            <a:r>
              <a:rPr lang="ko-KR" altLang="en-US" sz="2000" b="1" dirty="0" err="1"/>
              <a:t>씨감자</a:t>
            </a:r>
            <a:r>
              <a:rPr lang="ko-KR" altLang="en-US" sz="2000" b="1" dirty="0"/>
              <a:t> 소독효과 없음</a:t>
            </a:r>
            <a:endParaRPr lang="en-US" altLang="ko-KR" sz="2000" b="1" dirty="0"/>
          </a:p>
          <a:p>
            <a:pPr lvl="1"/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51663397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016" y="183948"/>
            <a:ext cx="8856984" cy="6674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299546"/>
      </p:ext>
    </p:extLst>
  </p:cSld>
  <p:clrMapOvr>
    <a:masterClrMapping/>
  </p:clrMapOvr>
  <p:transition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b="1">
                <a:latin typeface="맑은 고딕" pitchFamily="50" charset="-127"/>
                <a:ea typeface="맑은 고딕" pitchFamily="50" charset="-127"/>
                <a:cs typeface="HY순명조"/>
              </a:rPr>
              <a:t>감자품종 분류</a:t>
            </a:r>
            <a:r>
              <a:rPr lang="en-US" altLang="ko-KR" b="1">
                <a:latin typeface="맑은 고딕" pitchFamily="50" charset="-127"/>
                <a:ea typeface="맑은 고딕" pitchFamily="50" charset="-127"/>
                <a:cs typeface="HY순명조"/>
              </a:rPr>
              <a:t>-</a:t>
            </a:r>
            <a:r>
              <a:rPr lang="ko-KR" altLang="en-US" b="1">
                <a:latin typeface="맑은 고딕" pitchFamily="50" charset="-127"/>
                <a:ea typeface="맑은 고딕" pitchFamily="50" charset="-127"/>
                <a:cs typeface="HY순명조"/>
              </a:rPr>
              <a:t>용도</a:t>
            </a:r>
          </a:p>
        </p:txBody>
      </p:sp>
      <p:sp>
        <p:nvSpPr>
          <p:cNvPr id="31747" name="Text Box 5"/>
          <p:cNvSpPr txBox="1">
            <a:spLocks noChangeArrowheads="1"/>
          </p:cNvSpPr>
          <p:nvPr/>
        </p:nvSpPr>
        <p:spPr bwMode="auto">
          <a:xfrm>
            <a:off x="808038" y="1419225"/>
            <a:ext cx="8012434" cy="39703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○ </a:t>
            </a: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식용 </a:t>
            </a: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수미</a:t>
            </a: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남작</a:t>
            </a: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2400" b="1" dirty="0" err="1">
                <a:latin typeface="맑은 고딕" pitchFamily="50" charset="-127"/>
                <a:ea typeface="맑은 고딕" pitchFamily="50" charset="-127"/>
              </a:rPr>
              <a:t>조풍</a:t>
            </a: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남서</a:t>
            </a: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조원</a:t>
            </a: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2400" b="1" dirty="0" err="1">
                <a:latin typeface="맑은 고딕" pitchFamily="50" charset="-127"/>
                <a:ea typeface="맑은 고딕" pitchFamily="50" charset="-127"/>
              </a:rPr>
              <a:t>신남작</a:t>
            </a: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자서</a:t>
            </a: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             </a:t>
            </a: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대지</a:t>
            </a: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추백</a:t>
            </a: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추동</a:t>
            </a: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2400" b="1" dirty="0" err="1">
                <a:latin typeface="맑은 고딕" pitchFamily="50" charset="-127"/>
                <a:ea typeface="맑은 고딕" pitchFamily="50" charset="-127"/>
              </a:rPr>
              <a:t>추강</a:t>
            </a: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2400" b="1" dirty="0" err="1">
                <a:latin typeface="맑은 고딕" pitchFamily="50" charset="-127"/>
                <a:ea typeface="맑은 고딕" pitchFamily="50" charset="-127"/>
              </a:rPr>
              <a:t>추영</a:t>
            </a: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2400" b="1" dirty="0" err="1">
                <a:latin typeface="맑은 고딕" pitchFamily="50" charset="-127"/>
                <a:ea typeface="맑은 고딕" pitchFamily="50" charset="-127"/>
              </a:rPr>
              <a:t>하령</a:t>
            </a: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2400" b="1" dirty="0" err="1">
                <a:latin typeface="맑은 고딕" pitchFamily="50" charset="-127"/>
                <a:ea typeface="맑은 고딕" pitchFamily="50" charset="-127"/>
              </a:rPr>
              <a:t>서홍</a:t>
            </a: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방울</a:t>
            </a:r>
            <a:endParaRPr lang="en-US" altLang="ko-KR" sz="2400" b="1" dirty="0"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             </a:t>
            </a: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홍선</a:t>
            </a: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금선</a:t>
            </a: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다미</a:t>
            </a: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대광</a:t>
            </a: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수선</a:t>
            </a:r>
          </a:p>
          <a:p>
            <a:pPr>
              <a:lnSpc>
                <a:spcPct val="150000"/>
              </a:lnSpc>
            </a:pP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○ 가공용</a:t>
            </a:r>
          </a:p>
          <a:p>
            <a:pPr>
              <a:lnSpc>
                <a:spcPct val="150000"/>
              </a:lnSpc>
            </a:pP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   </a:t>
            </a: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2400" b="1" dirty="0" err="1">
                <a:latin typeface="맑은 고딕" pitchFamily="50" charset="-127"/>
                <a:ea typeface="맑은 고딕" pitchFamily="50" charset="-127"/>
              </a:rPr>
              <a:t>칩가공용</a:t>
            </a: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대서</a:t>
            </a: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고운</a:t>
            </a: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2400" b="1" dirty="0" err="1">
                <a:latin typeface="맑은 고딕" pitchFamily="50" charset="-127"/>
                <a:ea typeface="맑은 고딕" pitchFamily="50" charset="-127"/>
              </a:rPr>
              <a:t>새봉</a:t>
            </a: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진선</a:t>
            </a: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남선</a:t>
            </a: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은선</a:t>
            </a: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만강</a:t>
            </a:r>
          </a:p>
          <a:p>
            <a:pPr>
              <a:lnSpc>
                <a:spcPct val="150000"/>
              </a:lnSpc>
            </a:pP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   </a:t>
            </a: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2400" b="1" dirty="0" err="1">
                <a:latin typeface="맑은 고딕" pitchFamily="50" charset="-127"/>
                <a:ea typeface="맑은 고딕" pitchFamily="50" charset="-127"/>
              </a:rPr>
              <a:t>프렌치프라이</a:t>
            </a: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 가공용 </a:t>
            </a: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2400" b="1" dirty="0" err="1">
                <a:latin typeface="맑은 고딕" pitchFamily="50" charset="-127"/>
                <a:ea typeface="맑은 고딕" pitchFamily="50" charset="-127"/>
              </a:rPr>
              <a:t>세풍</a:t>
            </a:r>
            <a:endParaRPr lang="ko-KR" altLang="en-US" sz="2400" b="1" dirty="0"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○ 생식용 </a:t>
            </a: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자심</a:t>
            </a: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자영</a:t>
            </a: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홍영</a:t>
            </a:r>
          </a:p>
        </p:txBody>
      </p:sp>
    </p:spTree>
    <p:extLst>
      <p:ext uri="{BB962C8B-B14F-4D97-AF65-F5344CB8AC3E}">
        <p14:creationId xmlns:p14="http://schemas.microsoft.com/office/powerpoint/2010/main" val="13517751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 b="1" dirty="0"/>
              <a:t>감자의 영양적 가치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57200" y="1481328"/>
            <a:ext cx="8435280" cy="4525963"/>
          </a:xfrm>
        </p:spPr>
        <p:txBody>
          <a:bodyPr>
            <a:normAutofit/>
          </a:bodyPr>
          <a:lstStyle/>
          <a:p>
            <a:pPr lvl="0">
              <a:defRPr lang="ko-KR" altLang="en-US"/>
            </a:pPr>
            <a:r>
              <a:rPr lang="ko-KR" altLang="en-US" b="1" dirty="0">
                <a:latin typeface="+mn-ea"/>
              </a:rPr>
              <a:t>비타민의 왕 : 비타민 </a:t>
            </a:r>
            <a:r>
              <a:rPr lang="en-US" altLang="ko-KR" b="1" dirty="0">
                <a:latin typeface="+mn-ea"/>
              </a:rPr>
              <a:t>C, </a:t>
            </a:r>
            <a:r>
              <a:rPr lang="ko-KR" altLang="en-US" b="1" dirty="0">
                <a:latin typeface="+mn-ea"/>
              </a:rPr>
              <a:t>비타민 </a:t>
            </a:r>
            <a:r>
              <a:rPr lang="en-US" altLang="ko-KR" b="1" dirty="0">
                <a:latin typeface="+mn-ea"/>
              </a:rPr>
              <a:t>B1</a:t>
            </a:r>
            <a:r>
              <a:rPr lang="ko-KR" altLang="en-US" b="1" dirty="0">
                <a:latin typeface="+mn-ea"/>
              </a:rPr>
              <a:t>풍부</a:t>
            </a:r>
          </a:p>
          <a:p>
            <a:pPr lvl="1">
              <a:defRPr lang="ko-KR" altLang="en-US"/>
            </a:pPr>
            <a:r>
              <a:rPr lang="ko-KR" altLang="en-US" sz="2400" b="1" dirty="0">
                <a:latin typeface="+mn-ea"/>
              </a:rPr>
              <a:t>피부노화방지,  </a:t>
            </a:r>
            <a:r>
              <a:rPr lang="ko-KR" altLang="en-US" sz="2400" b="1" dirty="0" err="1">
                <a:latin typeface="+mn-ea"/>
              </a:rPr>
              <a:t>항염증</a:t>
            </a:r>
            <a:r>
              <a:rPr lang="ko-KR" altLang="en-US" sz="2400" b="1" dirty="0">
                <a:latin typeface="+mn-ea"/>
              </a:rPr>
              <a:t>, 항산화효과 탁월</a:t>
            </a:r>
          </a:p>
          <a:p>
            <a:pPr lvl="1">
              <a:defRPr lang="ko-KR" altLang="en-US"/>
            </a:pPr>
            <a:r>
              <a:rPr lang="ko-KR" altLang="en-US" sz="2400" b="1" dirty="0">
                <a:latin typeface="+mn-ea"/>
              </a:rPr>
              <a:t>비타민 </a:t>
            </a:r>
            <a:r>
              <a:rPr lang="en-US" altLang="ko-KR" sz="2400" b="1" dirty="0">
                <a:latin typeface="+mn-ea"/>
              </a:rPr>
              <a:t>B1</a:t>
            </a:r>
            <a:r>
              <a:rPr lang="ko-KR" altLang="en-US" sz="2400" b="1" dirty="0">
                <a:latin typeface="+mn-ea"/>
              </a:rPr>
              <a:t>은 사과의 10배, 쌀의 2~3배</a:t>
            </a:r>
          </a:p>
          <a:p>
            <a:pPr lvl="1">
              <a:defRPr lang="ko-KR" altLang="en-US"/>
            </a:pPr>
            <a:r>
              <a:rPr lang="ko-KR" altLang="en-US" sz="2400" b="1" dirty="0">
                <a:latin typeface="+mn-ea"/>
              </a:rPr>
              <a:t>프랑스 사람들은 감자를 땅속의 사과라 함</a:t>
            </a:r>
          </a:p>
          <a:p>
            <a:pPr lvl="1">
              <a:defRPr lang="ko-KR" altLang="en-US"/>
            </a:pPr>
            <a:endParaRPr lang="ko-KR" altLang="en-US" sz="2400" b="1" dirty="0">
              <a:latin typeface="+mn-ea"/>
            </a:endParaRPr>
          </a:p>
          <a:p>
            <a:pPr lvl="0">
              <a:defRPr lang="ko-KR" altLang="en-US"/>
            </a:pPr>
            <a:r>
              <a:rPr lang="ko-KR" altLang="en-US" b="1" dirty="0">
                <a:latin typeface="+mn-ea"/>
              </a:rPr>
              <a:t>다이어트 식품 - 쌀 열량의 1/2</a:t>
            </a:r>
          </a:p>
          <a:p>
            <a:pPr lvl="1">
              <a:defRPr lang="ko-KR" altLang="en-US"/>
            </a:pPr>
            <a:r>
              <a:rPr lang="ko-KR" altLang="en-US" sz="2400" b="1" dirty="0">
                <a:latin typeface="+mn-ea"/>
              </a:rPr>
              <a:t>칼륨 함량이 높아 고혈압 예방 효과</a:t>
            </a:r>
          </a:p>
          <a:p>
            <a:pPr lvl="1">
              <a:defRPr lang="ko-KR" altLang="en-US"/>
            </a:pPr>
            <a:r>
              <a:rPr lang="ko-KR" altLang="en-US" sz="2400" b="1" dirty="0">
                <a:latin typeface="+mn-ea"/>
              </a:rPr>
              <a:t>식용, 반찬(조림, 볶음), 간식용, 과자용 등 </a:t>
            </a:r>
          </a:p>
          <a:p>
            <a:pPr lvl="1">
              <a:buNone/>
              <a:defRPr lang="ko-KR" altLang="en-US"/>
            </a:pPr>
            <a:endParaRPr lang="ko-KR" altLang="en-US" sz="2400" b="1" dirty="0">
              <a:latin typeface="+mn-ea"/>
            </a:endParaRPr>
          </a:p>
        </p:txBody>
      </p:sp>
    </p:spTree>
  </p:cSld>
  <p:clrMapOvr>
    <a:masterClrMapping/>
  </p:clrMapOvr>
  <p:transition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14" y="476672"/>
            <a:ext cx="8991572" cy="6120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88766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하  령</a:t>
            </a:r>
          </a:p>
        </p:txBody>
      </p:sp>
      <p:pic>
        <p:nvPicPr>
          <p:cNvPr id="4813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2133600"/>
            <a:ext cx="6192838" cy="3921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8132" name="Text Box 4"/>
          <p:cNvSpPr txBox="1">
            <a:spLocks noChangeArrowheads="1"/>
          </p:cNvSpPr>
          <p:nvPr/>
        </p:nvSpPr>
        <p:spPr bwMode="auto">
          <a:xfrm>
            <a:off x="1258566" y="6119813"/>
            <a:ext cx="4352474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latinLnBrk="0"/>
            <a:r>
              <a:rPr kumimoji="0" lang="ko-KR" altLang="en-US" sz="20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수     미                          하    령</a:t>
            </a:r>
          </a:p>
        </p:txBody>
      </p:sp>
      <p:sp>
        <p:nvSpPr>
          <p:cNvPr id="48133" name="Text Box 5"/>
          <p:cNvSpPr txBox="1">
            <a:spLocks noChangeArrowheads="1"/>
          </p:cNvSpPr>
          <p:nvPr/>
        </p:nvSpPr>
        <p:spPr bwMode="auto">
          <a:xfrm>
            <a:off x="323850" y="1319213"/>
            <a:ext cx="4310795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3641725"/>
            <a:r>
              <a:rPr lang="en-US" altLang="ko-KR" sz="3200" dirty="0">
                <a:solidFill>
                  <a:srgbClr val="FF0066"/>
                </a:solidFill>
                <a:latin typeface="맑은 고딕" pitchFamily="50" charset="-127"/>
                <a:ea typeface="맑은 고딕" pitchFamily="50" charset="-127"/>
              </a:rPr>
              <a:t>●</a:t>
            </a:r>
            <a:r>
              <a:rPr lang="en-US" altLang="ko-KR" sz="32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3200" dirty="0" err="1">
                <a:latin typeface="맑은 고딕" pitchFamily="50" charset="-127"/>
                <a:ea typeface="맑은 고딕" pitchFamily="50" charset="-127"/>
              </a:rPr>
              <a:t>감자역병에</a:t>
            </a:r>
            <a:r>
              <a:rPr lang="ko-KR" altLang="en-US" sz="3200" dirty="0">
                <a:latin typeface="맑은 고딕" pitchFamily="50" charset="-127"/>
                <a:ea typeface="맑은 고딕" pitchFamily="50" charset="-127"/>
              </a:rPr>
              <a:t> 매우 강</a:t>
            </a:r>
          </a:p>
        </p:txBody>
      </p:sp>
      <p:pic>
        <p:nvPicPr>
          <p:cNvPr id="7" name="Picture 2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366" y="2133599"/>
            <a:ext cx="2376114" cy="16409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9"/>
          <p:cNvPicPr preferRelativeResize="0">
            <a:picLocks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366" y="3789040"/>
            <a:ext cx="2376114" cy="227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6192633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8" name="직사각형 7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blipFill rotWithShape="1">
              <a:blip r:embed="rId2"/>
              <a:tile tx="0" ty="0" sx="100000" sy="100000" flip="none" algn="tl"/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4" name="직사각형 3"/>
            <p:cNvSpPr/>
            <p:nvPr/>
          </p:nvSpPr>
          <p:spPr>
            <a:xfrm>
              <a:off x="0" y="0"/>
              <a:ext cx="5292080" cy="260648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6012160" y="6569968"/>
              <a:ext cx="3131840" cy="288032"/>
            </a:xfrm>
            <a:prstGeom prst="rect">
              <a:avLst/>
            </a:prstGeom>
            <a:solidFill>
              <a:srgbClr val="93FB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0" y="188640"/>
              <a:ext cx="8820472" cy="360040"/>
            </a:xfrm>
            <a:prstGeom prst="rect">
              <a:avLst/>
            </a:prstGeom>
            <a:solidFill>
              <a:srgbClr val="F0FE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</p:grpSp>
      <p:sp>
        <p:nvSpPr>
          <p:cNvPr id="11" name="제목 1"/>
          <p:cNvSpPr>
            <a:spLocks noGrp="1"/>
          </p:cNvSpPr>
          <p:nvPr>
            <p:ph type="ctrTitle" idx="4294967295"/>
          </p:nvPr>
        </p:nvSpPr>
        <p:spPr>
          <a:xfrm>
            <a:off x="0" y="548680"/>
            <a:ext cx="9144000" cy="1368425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defRPr lang="ko-KR"/>
            </a:pPr>
            <a:r>
              <a:rPr lang="ko-KR" altLang="en-US" sz="5400" spc="-275">
                <a:solidFill>
                  <a:schemeClr val="tx1"/>
                </a:solidFill>
                <a:latin typeface="나눔고딕 ExtraBold"/>
                <a:ea typeface="나눔고딕 ExtraBold"/>
              </a:rPr>
              <a:t>2. 고구마 재배 기술</a:t>
            </a:r>
          </a:p>
        </p:txBody>
      </p:sp>
      <p:pic>
        <p:nvPicPr>
          <p:cNvPr id="13" name="그림 12" descr="IMG_20131010_의형 황금1.jpg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483768" y="2132856"/>
            <a:ext cx="4540877" cy="3429608"/>
          </a:xfrm>
          <a:prstGeom prst="dodecagon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ransition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429896" y="4257092"/>
            <a:ext cx="3918888" cy="240486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2" name="Group 7"/>
          <p:cNvGrpSpPr/>
          <p:nvPr/>
        </p:nvGrpSpPr>
        <p:grpSpPr>
          <a:xfrm>
            <a:off x="0" y="1"/>
            <a:ext cx="6997700" cy="1240819"/>
            <a:chOff x="1080" y="2161"/>
            <a:chExt cx="3806" cy="1054"/>
          </a:xfrm>
        </p:grpSpPr>
        <p:pic>
          <p:nvPicPr>
            <p:cNvPr id="13320" name="Picture 8" descr="1"/>
            <p:cNvPicPr>
              <a:picLocks noChangeAspect="1" noChangeArrowheads="1"/>
            </p:cNvPicPr>
            <p:nvPr/>
          </p:nvPicPr>
          <p:blipFill rotWithShape="1">
            <a:blip r:embed="rId3"/>
            <a:srcRect r="73570"/>
            <a:stretch>
              <a:fillRect/>
            </a:stretch>
          </p:blipFill>
          <p:spPr>
            <a:xfrm>
              <a:off x="1080" y="2161"/>
              <a:ext cx="1437" cy="712"/>
            </a:xfrm>
            <a:prstGeom prst="rect">
              <a:avLst/>
            </a:prstGeom>
            <a:noFill/>
            <a:ln w="9525">
              <a:noFill/>
              <a:miter/>
            </a:ln>
          </p:spPr>
        </p:pic>
        <p:pic>
          <p:nvPicPr>
            <p:cNvPr id="13321" name="Picture 9" descr="1"/>
            <p:cNvPicPr>
              <a:picLocks noChangeAspect="1" noChangeArrowheads="1"/>
            </p:cNvPicPr>
            <p:nvPr/>
          </p:nvPicPr>
          <p:blipFill rotWithShape="1">
            <a:blip r:embed="rId3"/>
            <a:srcRect l="46660"/>
            <a:stretch>
              <a:fillRect/>
            </a:stretch>
          </p:blipFill>
          <p:spPr>
            <a:xfrm>
              <a:off x="1898" y="2161"/>
              <a:ext cx="2899" cy="712"/>
            </a:xfrm>
            <a:prstGeom prst="rect">
              <a:avLst/>
            </a:prstGeom>
            <a:noFill/>
            <a:ln w="9525">
              <a:noFill/>
              <a:miter/>
            </a:ln>
          </p:spPr>
        </p:pic>
        <p:sp>
          <p:nvSpPr>
            <p:cNvPr id="13322" name="Text Box 41"/>
            <p:cNvSpPr txBox="1">
              <a:spLocks noChangeArrowheads="1"/>
            </p:cNvSpPr>
            <p:nvPr/>
          </p:nvSpPr>
          <p:spPr bwMode="gray">
            <a:xfrm>
              <a:off x="1935" y="2193"/>
              <a:ext cx="2949" cy="1007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>
              <a:spAutoFit/>
            </a:bodyPr>
            <a:lstStyle/>
            <a:p>
              <a:pPr eaLnBrk="0" latinLnBrk="0" hangingPunct="0">
                <a:defRPr lang="ko-KR" altLang="en-US"/>
              </a:pPr>
              <a:r>
                <a:rPr lang="ko-KR" altLang="en-US" sz="3600">
                  <a:latin typeface="HY동녘M"/>
                  <a:ea typeface="HY동녘M"/>
                </a:rPr>
                <a:t>고구마는</a:t>
              </a:r>
              <a:r>
                <a:rPr lang="en-US" altLang="ko-KR" sz="3600">
                  <a:latin typeface="HY동녘M"/>
                  <a:ea typeface="HY동녘M"/>
                </a:rPr>
                <a:t>?</a:t>
              </a:r>
            </a:p>
            <a:p>
              <a:pPr eaLnBrk="0" latinLnBrk="0" hangingPunct="0">
                <a:defRPr lang="ko-KR" altLang="en-US"/>
              </a:pPr>
              <a:endParaRPr lang="ko-KR" altLang="en-US" sz="3600">
                <a:latin typeface="양재둘기체M"/>
                <a:ea typeface="양재둘기체M"/>
              </a:endParaRPr>
            </a:p>
          </p:txBody>
        </p:sp>
        <p:sp>
          <p:nvSpPr>
            <p:cNvPr id="13323" name="Rectangle 11"/>
            <p:cNvSpPr>
              <a:spLocks noChangeArrowheads="1"/>
            </p:cNvSpPr>
            <p:nvPr/>
          </p:nvSpPr>
          <p:spPr>
            <a:xfrm>
              <a:off x="1316" y="2234"/>
              <a:ext cx="308" cy="499"/>
            </a:xfrm>
            <a:prstGeom prst="rect">
              <a:avLst/>
            </a:prstGeom>
            <a:noFill/>
            <a:ln w="9525">
              <a:noFill/>
              <a:miter/>
            </a:ln>
            <a:effectLst/>
          </p:spPr>
          <p:txBody>
            <a:bodyPr>
              <a:spAutoFit/>
            </a:bodyPr>
            <a:lstStyle/>
            <a:p>
              <a:pPr lvl="0">
                <a:defRPr lang="ko-KR" altLang="en-US"/>
              </a:pPr>
              <a:r>
                <a:rPr lang="en-US" altLang="ko-KR" sz="3300" i="1">
                  <a:solidFill>
                    <a:schemeClr val="bg1"/>
                  </a:solidFill>
                  <a:latin typeface="바탕체"/>
                  <a:ea typeface="바탕체"/>
                </a:rPr>
                <a:t>Ⅰ</a:t>
              </a:r>
              <a:endParaRPr lang="en-US" altLang="ko-KR" sz="3300" i="1">
                <a:solidFill>
                  <a:schemeClr val="bg1"/>
                </a:solidFill>
                <a:latin typeface="Arial"/>
                <a:ea typeface="휴먼둥근헤드라인"/>
              </a:endParaRPr>
            </a:p>
          </p:txBody>
        </p:sp>
      </p:grpSp>
      <p:sp>
        <p:nvSpPr>
          <p:cNvPr id="13315" name="직사각형 1"/>
          <p:cNvSpPr>
            <a:spLocks noChangeArrowheads="1"/>
          </p:cNvSpPr>
          <p:nvPr/>
        </p:nvSpPr>
        <p:spPr>
          <a:xfrm>
            <a:off x="0" y="836613"/>
            <a:ext cx="9144000" cy="3019107"/>
          </a:xfrm>
          <a:prstGeom prst="rect">
            <a:avLst/>
          </a:prstGeom>
          <a:noFill/>
          <a:ln w="9525">
            <a:noFill/>
            <a:miter/>
          </a:ln>
        </p:spPr>
        <p:txBody>
          <a:bodyPr>
            <a:spAutoFit/>
          </a:bodyPr>
          <a:lstStyle/>
          <a:p>
            <a:pPr>
              <a:lnSpc>
                <a:spcPct val="90000"/>
              </a:lnSpc>
              <a:spcBef>
                <a:spcPct val="50000"/>
              </a:spcBef>
              <a:defRPr lang="ko-KR" altLang="en-US"/>
            </a:pPr>
            <a:r>
              <a:rPr lang="ko-KR" altLang="en-US" sz="2400">
                <a:solidFill>
                  <a:srgbClr val="000000"/>
                </a:solidFill>
                <a:latin typeface="HY헤드라인M"/>
                <a:ea typeface="HY헤드라인M"/>
                <a:sym typeface="Wingdings"/>
              </a:rPr>
              <a:t> </a:t>
            </a:r>
            <a:r>
              <a:rPr lang="en-US" altLang="ko-KR" sz="2400">
                <a:solidFill>
                  <a:srgbClr val="000000"/>
                </a:solidFill>
                <a:latin typeface="HY헤드라인M"/>
                <a:ea typeface="HY헤드라인M"/>
                <a:sym typeface="Wingdings"/>
              </a:rPr>
              <a:t>2. </a:t>
            </a:r>
            <a:r>
              <a:rPr lang="ko-KR" altLang="en-US" sz="2400">
                <a:solidFill>
                  <a:srgbClr val="000000"/>
                </a:solidFill>
                <a:latin typeface="HY헤드라인M"/>
                <a:ea typeface="HY헤드라인M"/>
                <a:sym typeface="Wingdings"/>
              </a:rPr>
              <a:t>우리나라에 고구마 전래는?</a:t>
            </a:r>
          </a:p>
          <a:p>
            <a:pPr>
              <a:lnSpc>
                <a:spcPct val="90000"/>
              </a:lnSpc>
              <a:spcBef>
                <a:spcPct val="50000"/>
              </a:spcBef>
              <a:defRPr lang="ko-KR" altLang="en-US"/>
            </a:pPr>
            <a:r>
              <a:rPr lang="ko-KR" altLang="en-US" sz="2000">
                <a:solidFill>
                  <a:srgbClr val="000000"/>
                </a:solidFill>
                <a:latin typeface="HY견고딕"/>
                <a:ea typeface="HY견고딕"/>
                <a:sym typeface="Wingdings"/>
              </a:rPr>
              <a:t>   </a:t>
            </a:r>
            <a:r>
              <a:rPr lang="ko-KR" altLang="en-US" sz="2000">
                <a:solidFill>
                  <a:srgbClr val="000000"/>
                </a:solidFill>
                <a:latin typeface="휴먼모음T"/>
                <a:ea typeface="휴먼모음T"/>
                <a:sym typeface="Wingdings"/>
              </a:rPr>
              <a:t>가</a:t>
            </a:r>
            <a:r>
              <a:rPr lang="en-US" altLang="ko-KR" sz="2000">
                <a:solidFill>
                  <a:srgbClr val="000000"/>
                </a:solidFill>
                <a:latin typeface="휴먼모음T"/>
                <a:ea typeface="휴먼모음T"/>
                <a:sym typeface="Wingdings"/>
              </a:rPr>
              <a:t>. </a:t>
            </a:r>
            <a:r>
              <a:rPr lang="ko-KR" altLang="en-US" sz="2000">
                <a:solidFill>
                  <a:srgbClr val="000000"/>
                </a:solidFill>
                <a:latin typeface="휴먼모음T"/>
                <a:ea typeface="휴먼모음T"/>
                <a:sym typeface="Wingdings"/>
              </a:rPr>
              <a:t>조선 영조</a:t>
            </a:r>
            <a:r>
              <a:rPr lang="en-US" altLang="ko-KR" sz="2000">
                <a:solidFill>
                  <a:srgbClr val="000000"/>
                </a:solidFill>
                <a:latin typeface="휴먼모음T"/>
                <a:ea typeface="휴먼모음T"/>
                <a:sym typeface="Wingdings"/>
              </a:rPr>
              <a:t>39</a:t>
            </a:r>
            <a:r>
              <a:rPr lang="ko-KR" altLang="en-US" sz="2000">
                <a:solidFill>
                  <a:srgbClr val="000000"/>
                </a:solidFill>
                <a:latin typeface="휴먼모음T"/>
                <a:ea typeface="휴먼모음T"/>
                <a:sym typeface="Wingdings"/>
              </a:rPr>
              <a:t>년</a:t>
            </a:r>
            <a:r>
              <a:rPr lang="en-US" altLang="ko-KR" sz="2000">
                <a:solidFill>
                  <a:srgbClr val="000000"/>
                </a:solidFill>
                <a:latin typeface="휴먼모음T"/>
                <a:ea typeface="휴먼모음T"/>
                <a:sym typeface="Wingdings"/>
              </a:rPr>
              <a:t>(1763~4</a:t>
            </a:r>
            <a:r>
              <a:rPr lang="ko-KR" altLang="en-US" sz="2000">
                <a:solidFill>
                  <a:srgbClr val="000000"/>
                </a:solidFill>
                <a:latin typeface="휴먼모음T"/>
                <a:ea typeface="휴먼모음T"/>
                <a:sym typeface="Wingdings"/>
              </a:rPr>
              <a:t>년</a:t>
            </a:r>
            <a:r>
              <a:rPr lang="en-US" altLang="ko-KR" sz="2000">
                <a:solidFill>
                  <a:srgbClr val="000000"/>
                </a:solidFill>
                <a:latin typeface="휴먼모음T"/>
                <a:ea typeface="휴먼모음T"/>
                <a:sym typeface="Wingdings"/>
              </a:rPr>
              <a:t>)10</a:t>
            </a:r>
            <a:r>
              <a:rPr lang="ko-KR" altLang="en-US" sz="2000">
                <a:solidFill>
                  <a:srgbClr val="000000"/>
                </a:solidFill>
                <a:latin typeface="휴먼모음T"/>
                <a:ea typeface="휴먼모음T"/>
                <a:sym typeface="Wingdings"/>
              </a:rPr>
              <a:t>월 </a:t>
            </a:r>
            <a:r>
              <a:rPr lang="en-US" altLang="ko-KR" sz="2000">
                <a:solidFill>
                  <a:srgbClr val="000000"/>
                </a:solidFill>
                <a:latin typeface="휴먼모음T"/>
                <a:ea typeface="휴먼모음T"/>
                <a:sym typeface="Wingdings"/>
              </a:rPr>
              <a:t>- </a:t>
            </a:r>
            <a:r>
              <a:rPr lang="ko-KR" altLang="en-US" sz="2000">
                <a:solidFill>
                  <a:srgbClr val="000000"/>
                </a:solidFill>
                <a:latin typeface="휴먼모음T"/>
                <a:ea typeface="휴먼모음T"/>
                <a:sym typeface="Wingdings"/>
              </a:rPr>
              <a:t>조엄</a:t>
            </a:r>
            <a:r>
              <a:rPr lang="en-US" altLang="ko-KR" sz="2000">
                <a:solidFill>
                  <a:srgbClr val="000000"/>
                </a:solidFill>
                <a:latin typeface="휴먼모음T"/>
                <a:ea typeface="휴먼모음T"/>
                <a:sym typeface="Wingdings"/>
              </a:rPr>
              <a:t>(</a:t>
            </a:r>
            <a:r>
              <a:rPr lang="ko-KR" altLang="en-US" sz="2000">
                <a:solidFill>
                  <a:srgbClr val="000000"/>
                </a:solidFill>
                <a:latin typeface="휴먼모음T"/>
                <a:ea typeface="휴먼모음T"/>
                <a:sym typeface="Wingdings"/>
              </a:rPr>
              <a:t>통신정사</a:t>
            </a:r>
            <a:r>
              <a:rPr lang="en-US" altLang="ko-KR" sz="2000">
                <a:solidFill>
                  <a:srgbClr val="000000"/>
                </a:solidFill>
                <a:latin typeface="휴먼모음T"/>
                <a:ea typeface="휴먼모음T"/>
                <a:sym typeface="Wingdings"/>
              </a:rPr>
              <a:t>) : </a:t>
            </a:r>
            <a:r>
              <a:rPr lang="ko-KR" altLang="en-US" sz="2000">
                <a:solidFill>
                  <a:srgbClr val="000000"/>
                </a:solidFill>
                <a:latin typeface="휴먼모음T"/>
                <a:ea typeface="휴먼모음T"/>
                <a:sym typeface="Wingdings"/>
              </a:rPr>
              <a:t>부산영도 시배지</a:t>
            </a:r>
            <a:r>
              <a:rPr lang="en-US" altLang="ko-KR" sz="2000">
                <a:solidFill>
                  <a:srgbClr val="000000"/>
                </a:solidFill>
                <a:latin typeface="휴먼모음T"/>
                <a:ea typeface="휴먼모음T"/>
                <a:sym typeface="Wingdings"/>
              </a:rPr>
              <a:t> </a:t>
            </a:r>
          </a:p>
          <a:p>
            <a:pPr>
              <a:lnSpc>
                <a:spcPct val="90000"/>
              </a:lnSpc>
              <a:spcBef>
                <a:spcPct val="50000"/>
              </a:spcBef>
              <a:defRPr lang="ko-KR" altLang="en-US"/>
            </a:pPr>
            <a:r>
              <a:rPr lang="en-US" altLang="ko-KR" sz="2000">
                <a:solidFill>
                  <a:srgbClr val="000000"/>
                </a:solidFill>
                <a:latin typeface="휴먼모음T"/>
                <a:ea typeface="휴먼모음T"/>
                <a:sym typeface="Wingdings"/>
              </a:rPr>
              <a:t>   </a:t>
            </a:r>
            <a:r>
              <a:rPr lang="ko-KR" altLang="en-US" sz="2000">
                <a:solidFill>
                  <a:srgbClr val="000000"/>
                </a:solidFill>
                <a:latin typeface="휴먼모음T"/>
                <a:ea typeface="휴먼모음T"/>
                <a:sym typeface="Wingdings"/>
              </a:rPr>
              <a:t>○</a:t>
            </a:r>
            <a:r>
              <a:rPr lang="en-US" altLang="ko-KR" sz="2000">
                <a:solidFill>
                  <a:srgbClr val="000000"/>
                </a:solidFill>
                <a:latin typeface="휴먼모음T"/>
                <a:ea typeface="휴먼모음T"/>
                <a:sym typeface="Wingdings"/>
              </a:rPr>
              <a:t> </a:t>
            </a:r>
            <a:r>
              <a:rPr lang="ko-KR" altLang="en-US" sz="2000">
                <a:solidFill>
                  <a:srgbClr val="000000"/>
                </a:solidFill>
                <a:latin typeface="휴먼모음T"/>
                <a:ea typeface="휴먼모음T"/>
                <a:sym typeface="Wingdings"/>
              </a:rPr>
              <a:t>일본 오키나와에 표류 </a:t>
            </a:r>
            <a:r>
              <a:rPr lang="en-US" altLang="ko-KR" sz="2000">
                <a:solidFill>
                  <a:srgbClr val="000000"/>
                </a:solidFill>
                <a:latin typeface="휴먼모음T"/>
                <a:ea typeface="휴먼모음T"/>
                <a:sym typeface="Wingdings"/>
              </a:rPr>
              <a:t>/(1663 </a:t>
            </a:r>
            <a:r>
              <a:rPr lang="ko-KR" altLang="en-US" sz="2000">
                <a:solidFill>
                  <a:srgbClr val="000000"/>
                </a:solidFill>
                <a:latin typeface="휴먼모음T"/>
                <a:ea typeface="휴먼모음T"/>
                <a:sym typeface="Wingdings"/>
              </a:rPr>
              <a:t>김여휘</a:t>
            </a:r>
            <a:r>
              <a:rPr lang="en-US" altLang="ko-KR" sz="2000">
                <a:solidFill>
                  <a:srgbClr val="000000"/>
                </a:solidFill>
                <a:latin typeface="휴먼모음T"/>
                <a:ea typeface="휴먼모음T"/>
                <a:sym typeface="Wingdings"/>
              </a:rPr>
              <a:t>: </a:t>
            </a:r>
            <a:r>
              <a:rPr lang="ko-KR" altLang="en-US" sz="2000">
                <a:solidFill>
                  <a:srgbClr val="000000"/>
                </a:solidFill>
                <a:latin typeface="휴먼모음T"/>
                <a:ea typeface="휴먼모음T"/>
                <a:sym typeface="Wingdings"/>
              </a:rPr>
              <a:t>현종 </a:t>
            </a:r>
            <a:r>
              <a:rPr lang="en-US" altLang="ko-KR" sz="2000">
                <a:solidFill>
                  <a:srgbClr val="000000"/>
                </a:solidFill>
                <a:latin typeface="휴먼모음T"/>
                <a:ea typeface="휴먼모음T"/>
                <a:sym typeface="Wingdings"/>
              </a:rPr>
              <a:t>4</a:t>
            </a:r>
            <a:r>
              <a:rPr lang="ko-KR" altLang="en-US" sz="2000">
                <a:solidFill>
                  <a:srgbClr val="000000"/>
                </a:solidFill>
                <a:latin typeface="휴먼모음T"/>
                <a:ea typeface="휴먼모음T"/>
                <a:sym typeface="Wingdings"/>
              </a:rPr>
              <a:t>년</a:t>
            </a:r>
            <a:r>
              <a:rPr lang="en-US" altLang="ko-KR" sz="2000">
                <a:solidFill>
                  <a:srgbClr val="000000"/>
                </a:solidFill>
                <a:latin typeface="휴먼모음T"/>
                <a:ea typeface="휴먼모음T"/>
                <a:sym typeface="Wingdings"/>
              </a:rPr>
              <a:t>)</a:t>
            </a:r>
          </a:p>
          <a:p>
            <a:pPr>
              <a:lnSpc>
                <a:spcPct val="90000"/>
              </a:lnSpc>
              <a:spcBef>
                <a:spcPct val="50000"/>
              </a:spcBef>
              <a:defRPr lang="ko-KR" altLang="en-US"/>
            </a:pPr>
            <a:r>
              <a:rPr lang="ko-KR" altLang="en-US" sz="2000">
                <a:solidFill>
                  <a:srgbClr val="000000"/>
                </a:solidFill>
                <a:latin typeface="휴먼모음T"/>
                <a:ea typeface="휴먼모음T"/>
                <a:sym typeface="Wingdings"/>
              </a:rPr>
              <a:t>   나</a:t>
            </a:r>
            <a:r>
              <a:rPr lang="en-US" altLang="ko-KR" sz="2000">
                <a:solidFill>
                  <a:srgbClr val="000000"/>
                </a:solidFill>
                <a:latin typeface="휴먼모음T"/>
                <a:ea typeface="휴먼모음T"/>
                <a:sym typeface="Wingdings"/>
              </a:rPr>
              <a:t>. </a:t>
            </a:r>
            <a:r>
              <a:rPr lang="ko-KR" altLang="en-US" sz="2000">
                <a:solidFill>
                  <a:srgbClr val="000000"/>
                </a:solidFill>
                <a:latin typeface="휴먼모음T"/>
                <a:ea typeface="휴먼모음T"/>
                <a:sym typeface="Wingdings"/>
              </a:rPr>
              <a:t>국내전파</a:t>
            </a:r>
          </a:p>
          <a:p>
            <a:pPr>
              <a:lnSpc>
                <a:spcPct val="90000"/>
              </a:lnSpc>
              <a:spcBef>
                <a:spcPct val="50000"/>
              </a:spcBef>
              <a:defRPr lang="ko-KR" altLang="en-US"/>
            </a:pPr>
            <a:r>
              <a:rPr lang="ko-KR" altLang="en-US" sz="2000">
                <a:solidFill>
                  <a:srgbClr val="000000"/>
                </a:solidFill>
                <a:latin typeface="휴먼모음T"/>
                <a:ea typeface="휴먼모음T"/>
                <a:sym typeface="Wingdings"/>
              </a:rPr>
              <a:t>   ○</a:t>
            </a:r>
            <a:r>
              <a:rPr lang="en-US" altLang="ko-KR" sz="2000">
                <a:solidFill>
                  <a:srgbClr val="000000"/>
                </a:solidFill>
                <a:latin typeface="휴먼모음T"/>
                <a:ea typeface="휴먼모음T"/>
                <a:sym typeface="Wingdings"/>
              </a:rPr>
              <a:t> </a:t>
            </a:r>
            <a:r>
              <a:rPr lang="ko-KR" altLang="en-US" sz="2000">
                <a:solidFill>
                  <a:srgbClr val="000000"/>
                </a:solidFill>
                <a:latin typeface="휴먼모음T"/>
                <a:ea typeface="휴먼모음T"/>
                <a:sym typeface="Wingdings"/>
              </a:rPr>
              <a:t>이광려</a:t>
            </a:r>
            <a:r>
              <a:rPr lang="en-US" altLang="ko-KR" sz="2000">
                <a:solidFill>
                  <a:srgbClr val="000000"/>
                </a:solidFill>
                <a:latin typeface="휴먼모음T"/>
                <a:ea typeface="휴먼모음T"/>
                <a:sym typeface="Wingdings"/>
              </a:rPr>
              <a:t>, </a:t>
            </a:r>
            <a:r>
              <a:rPr lang="ko-KR" altLang="en-US" sz="2000">
                <a:solidFill>
                  <a:srgbClr val="000000"/>
                </a:solidFill>
                <a:latin typeface="휴먼모음T"/>
                <a:ea typeface="휴먼모음T"/>
                <a:sym typeface="Wingdings"/>
              </a:rPr>
              <a:t>강계현</a:t>
            </a:r>
            <a:r>
              <a:rPr lang="en-US" altLang="ko-KR" sz="2000">
                <a:solidFill>
                  <a:srgbClr val="000000"/>
                </a:solidFill>
                <a:latin typeface="휴먼모음T"/>
                <a:ea typeface="휴먼모음T"/>
                <a:sym typeface="Wingdings"/>
              </a:rPr>
              <a:t>-</a:t>
            </a:r>
            <a:r>
              <a:rPr lang="ko-KR" altLang="en-US" sz="2000">
                <a:solidFill>
                  <a:srgbClr val="000000"/>
                </a:solidFill>
                <a:latin typeface="휴먼모음T"/>
                <a:ea typeface="휴먼모음T"/>
                <a:sym typeface="Wingdings"/>
              </a:rPr>
              <a:t>서울지방 보급노력</a:t>
            </a:r>
            <a:r>
              <a:rPr lang="en-US" altLang="ko-KR" sz="2000">
                <a:solidFill>
                  <a:srgbClr val="000000"/>
                </a:solidFill>
                <a:latin typeface="휴먼모음T"/>
                <a:ea typeface="휴먼모음T"/>
                <a:sym typeface="Wingdings"/>
              </a:rPr>
              <a:t>(</a:t>
            </a:r>
            <a:r>
              <a:rPr lang="ko-KR" altLang="en-US" sz="2000">
                <a:solidFill>
                  <a:srgbClr val="000000"/>
                </a:solidFill>
                <a:latin typeface="휴먼모음T"/>
                <a:ea typeface="휴먼모음T"/>
                <a:sym typeface="Wingdings"/>
              </a:rPr>
              <a:t>씨고구마 저장실패</a:t>
            </a:r>
            <a:r>
              <a:rPr lang="en-US" altLang="ko-KR" sz="2000">
                <a:solidFill>
                  <a:srgbClr val="000000"/>
                </a:solidFill>
                <a:latin typeface="휴먼모음T"/>
                <a:ea typeface="휴먼모음T"/>
                <a:sym typeface="Wingdings"/>
              </a:rPr>
              <a:t>)</a:t>
            </a:r>
          </a:p>
          <a:p>
            <a:pPr>
              <a:lnSpc>
                <a:spcPct val="90000"/>
              </a:lnSpc>
              <a:spcBef>
                <a:spcPct val="50000"/>
              </a:spcBef>
              <a:defRPr lang="ko-KR" altLang="en-US"/>
            </a:pPr>
            <a:r>
              <a:rPr lang="en-US" altLang="ko-KR" sz="2000">
                <a:solidFill>
                  <a:srgbClr val="000000"/>
                </a:solidFill>
                <a:latin typeface="휴먼모음T"/>
                <a:ea typeface="휴먼모음T"/>
                <a:sym typeface="Wingdings"/>
              </a:rPr>
              <a:t>   ○ </a:t>
            </a:r>
            <a:r>
              <a:rPr lang="ko-KR" altLang="en-US" sz="2000">
                <a:solidFill>
                  <a:srgbClr val="000000"/>
                </a:solidFill>
                <a:latin typeface="휴먼모음T"/>
                <a:ea typeface="휴먼모음T"/>
                <a:sym typeface="Wingdings"/>
              </a:rPr>
              <a:t>강필리</a:t>
            </a:r>
            <a:r>
              <a:rPr lang="en-US" altLang="ko-KR" sz="2000">
                <a:solidFill>
                  <a:srgbClr val="000000"/>
                </a:solidFill>
                <a:latin typeface="휴먼모음T"/>
                <a:ea typeface="휴먼모음T"/>
                <a:sym typeface="Wingdings"/>
              </a:rPr>
              <a:t>(</a:t>
            </a:r>
            <a:r>
              <a:rPr lang="ko-KR" altLang="en-US" sz="2000">
                <a:solidFill>
                  <a:srgbClr val="000000"/>
                </a:solidFill>
                <a:latin typeface="휴먼모음T"/>
                <a:ea typeface="휴먼모음T"/>
                <a:sym typeface="Wingdings"/>
              </a:rPr>
              <a:t>영조</a:t>
            </a:r>
            <a:r>
              <a:rPr lang="en-US" altLang="ko-KR" sz="2000">
                <a:solidFill>
                  <a:srgbClr val="000000"/>
                </a:solidFill>
                <a:latin typeface="휴먼모음T"/>
                <a:ea typeface="휴먼모음T"/>
                <a:sym typeface="Wingdings"/>
              </a:rPr>
              <a:t>42</a:t>
            </a:r>
            <a:r>
              <a:rPr lang="ko-KR" altLang="en-US" sz="2000">
                <a:solidFill>
                  <a:srgbClr val="000000"/>
                </a:solidFill>
                <a:latin typeface="휴먼모음T"/>
                <a:ea typeface="휴먼모음T"/>
                <a:sym typeface="Wingdings"/>
              </a:rPr>
              <a:t>년</a:t>
            </a:r>
            <a:r>
              <a:rPr lang="en-US" altLang="ko-KR" sz="2000">
                <a:solidFill>
                  <a:srgbClr val="000000"/>
                </a:solidFill>
                <a:latin typeface="휴먼모음T"/>
                <a:ea typeface="휴먼모음T"/>
                <a:sym typeface="Wingdings"/>
              </a:rPr>
              <a:t>: 1766, </a:t>
            </a:r>
            <a:r>
              <a:rPr lang="ko-KR" altLang="en-US" sz="2000">
                <a:solidFill>
                  <a:srgbClr val="000000"/>
                </a:solidFill>
                <a:latin typeface="휴먼모음T"/>
                <a:ea typeface="휴먼모음T"/>
                <a:sym typeface="Wingdings"/>
              </a:rPr>
              <a:t>부산동래 부사</a:t>
            </a:r>
            <a:r>
              <a:rPr lang="en-US" altLang="ko-KR" sz="2000">
                <a:solidFill>
                  <a:srgbClr val="000000"/>
                </a:solidFill>
                <a:latin typeface="휴먼모음T"/>
                <a:ea typeface="휴먼모음T"/>
                <a:sym typeface="Wingdings"/>
              </a:rPr>
              <a:t>) – </a:t>
            </a:r>
            <a:r>
              <a:rPr lang="ko-KR" altLang="en-US" sz="2000">
                <a:solidFill>
                  <a:srgbClr val="000000"/>
                </a:solidFill>
                <a:latin typeface="휴먼모음T"/>
                <a:ea typeface="휴먼모음T"/>
                <a:sym typeface="Wingdings"/>
              </a:rPr>
              <a:t>강씨감저보</a:t>
            </a:r>
          </a:p>
          <a:p>
            <a:pPr>
              <a:lnSpc>
                <a:spcPct val="90000"/>
              </a:lnSpc>
              <a:spcBef>
                <a:spcPct val="50000"/>
              </a:spcBef>
              <a:defRPr lang="ko-KR" altLang="en-US"/>
            </a:pPr>
            <a:r>
              <a:rPr lang="ko-KR" altLang="en-US" sz="2000">
                <a:solidFill>
                  <a:srgbClr val="000000"/>
                </a:solidFill>
                <a:latin typeface="휴먼모음T"/>
                <a:ea typeface="휴먼모음T"/>
                <a:sym typeface="Wingdings"/>
              </a:rPr>
              <a:t>   ○</a:t>
            </a:r>
            <a:r>
              <a:rPr lang="en-US" altLang="ko-KR" sz="2000">
                <a:solidFill>
                  <a:srgbClr val="000000"/>
                </a:solidFill>
                <a:latin typeface="휴먼모음T"/>
                <a:ea typeface="휴먼모음T"/>
                <a:sym typeface="Wingdings"/>
              </a:rPr>
              <a:t> </a:t>
            </a:r>
            <a:r>
              <a:rPr lang="ko-KR" altLang="en-US" sz="2000">
                <a:solidFill>
                  <a:srgbClr val="000000"/>
                </a:solidFill>
                <a:latin typeface="휴먼모음T"/>
                <a:ea typeface="휴먼모음T"/>
                <a:sym typeface="Wingdings"/>
              </a:rPr>
              <a:t>서유구</a:t>
            </a:r>
            <a:r>
              <a:rPr lang="en-US" altLang="ko-KR" sz="2000">
                <a:solidFill>
                  <a:srgbClr val="000000"/>
                </a:solidFill>
                <a:latin typeface="휴먼모음T"/>
                <a:ea typeface="휴먼모음T"/>
                <a:sym typeface="Wingdings"/>
              </a:rPr>
              <a:t>(</a:t>
            </a:r>
            <a:r>
              <a:rPr lang="ko-KR" altLang="en-US" sz="2000">
                <a:solidFill>
                  <a:srgbClr val="000000"/>
                </a:solidFill>
                <a:latin typeface="휴먼모음T"/>
                <a:ea typeface="휴먼모음T"/>
                <a:sym typeface="Wingdings"/>
              </a:rPr>
              <a:t>종저보</a:t>
            </a:r>
            <a:r>
              <a:rPr lang="en-US" altLang="ko-KR" sz="2000">
                <a:solidFill>
                  <a:srgbClr val="000000"/>
                </a:solidFill>
                <a:latin typeface="휴먼모음T"/>
                <a:ea typeface="휴먼모음T"/>
                <a:sym typeface="Wingdings"/>
              </a:rPr>
              <a:t>) : 1834</a:t>
            </a:r>
            <a:r>
              <a:rPr lang="ko-KR" altLang="en-US" sz="2000">
                <a:solidFill>
                  <a:srgbClr val="000000"/>
                </a:solidFill>
                <a:latin typeface="휴먼모음T"/>
                <a:ea typeface="휴먼모음T"/>
                <a:sym typeface="Wingdings"/>
              </a:rPr>
              <a:t>년 전라도관찰사</a:t>
            </a:r>
            <a:endParaRPr lang="en-US" altLang="ko-KR" sz="2000">
              <a:solidFill>
                <a:srgbClr val="000000"/>
              </a:solidFill>
              <a:latin typeface="휴먼모음T"/>
              <a:ea typeface="휴먼모음T"/>
              <a:sym typeface="Wingdings"/>
            </a:endParaRPr>
          </a:p>
        </p:txBody>
      </p:sp>
      <p:pic>
        <p:nvPicPr>
          <p:cNvPr id="9221" name="그림 3"/>
          <p:cNvPicPr>
            <a:picLocks noChangeAspect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4932040" y="4257092"/>
            <a:ext cx="3778250" cy="260090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0" name="Rectangle 4"/>
          <p:cNvSpPr>
            <a:spLocks noChangeArrowheads="1"/>
          </p:cNvSpPr>
          <p:nvPr/>
        </p:nvSpPr>
        <p:spPr>
          <a:xfrm>
            <a:off x="1259632" y="6513513"/>
            <a:ext cx="2016224" cy="34448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>
            <a:outerShdw dist="53512" dir="2700000" algn="ctr" rotWithShape="0">
              <a:srgbClr val="273D34"/>
            </a:outerShdw>
          </a:effectLst>
        </p:spPr>
        <p:txBody>
          <a:bodyPr wrap="none" lIns="89966" tIns="46769" rIns="89966" bIns="46769" anchor="ctr"/>
          <a:lstStyle>
            <a:lvl1pPr defTabSz="898525">
              <a:defRPr kumimoji="1" sz="2400">
                <a:solidFill>
                  <a:schemeClr val="tx1"/>
                </a:solidFill>
                <a:latin typeface="Arial"/>
                <a:cs typeface="Arial"/>
              </a:defRPr>
            </a:lvl1pPr>
            <a:lvl2pPr marL="449263" defTabSz="898525">
              <a:defRPr kumimoji="1" sz="2400">
                <a:solidFill>
                  <a:schemeClr val="tx1"/>
                </a:solidFill>
                <a:latin typeface="Arial"/>
                <a:cs typeface="Arial"/>
              </a:defRPr>
            </a:lvl2pPr>
            <a:lvl3pPr marL="898525" defTabSz="898525">
              <a:defRPr kumimoji="1" sz="2400">
                <a:solidFill>
                  <a:schemeClr val="tx1"/>
                </a:solidFill>
                <a:latin typeface="Arial"/>
                <a:cs typeface="Arial"/>
              </a:defRPr>
            </a:lvl3pPr>
            <a:lvl4pPr marL="1349375" defTabSz="898525">
              <a:defRPr kumimoji="1" sz="2400">
                <a:solidFill>
                  <a:schemeClr val="tx1"/>
                </a:solidFill>
                <a:latin typeface="Arial"/>
                <a:cs typeface="Arial"/>
              </a:defRPr>
            </a:lvl4pPr>
            <a:lvl5pPr marL="1798638" defTabSz="898525">
              <a:defRPr kumimoji="1" sz="2400">
                <a:solidFill>
                  <a:schemeClr val="tx1"/>
                </a:solidFill>
                <a:latin typeface="Arial"/>
                <a:cs typeface="Arial"/>
              </a:defRPr>
            </a:lvl5pPr>
            <a:lvl6pPr marL="2255838" defTabSz="898525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/>
                <a:cs typeface="Arial"/>
              </a:defRPr>
            </a:lvl6pPr>
            <a:lvl7pPr marL="2713038" defTabSz="898525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/>
                <a:cs typeface="Arial"/>
              </a:defRPr>
            </a:lvl7pPr>
            <a:lvl8pPr marL="3170238" defTabSz="898525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/>
                <a:cs typeface="Arial"/>
              </a:defRPr>
            </a:lvl8pPr>
            <a:lvl9pPr marL="3627438" defTabSz="898525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/>
                <a:cs typeface="Arial"/>
              </a:defRPr>
            </a:lvl9pPr>
          </a:lstStyle>
          <a:p>
            <a:pPr algn="ctr">
              <a:defRPr lang="ko-KR"/>
            </a:pPr>
            <a:r>
              <a:rPr lang="ko-KR" altLang="en-US" sz="1600">
                <a:latin typeface="휴먼모음T"/>
                <a:ea typeface="휴먼모음T"/>
                <a:sym typeface="Wingdings"/>
              </a:rPr>
              <a:t>부산 영도 고구마시배지</a:t>
            </a:r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>
          <a:xfrm>
            <a:off x="5796136" y="6513513"/>
            <a:ext cx="1881187" cy="34448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>
            <a:outerShdw dist="53512" dir="2700000" algn="ctr" rotWithShape="0">
              <a:srgbClr val="273D34"/>
            </a:outerShdw>
          </a:effectLst>
        </p:spPr>
        <p:txBody>
          <a:bodyPr wrap="none" lIns="89966" tIns="46769" rIns="89966" bIns="46769" anchor="ctr"/>
          <a:lstStyle>
            <a:lvl1pPr defTabSz="898525">
              <a:defRPr kumimoji="1" sz="2400">
                <a:solidFill>
                  <a:schemeClr val="tx1"/>
                </a:solidFill>
                <a:latin typeface="Arial"/>
                <a:cs typeface="Arial"/>
              </a:defRPr>
            </a:lvl1pPr>
            <a:lvl2pPr marL="449263" defTabSz="898525">
              <a:defRPr kumimoji="1" sz="2400">
                <a:solidFill>
                  <a:schemeClr val="tx1"/>
                </a:solidFill>
                <a:latin typeface="Arial"/>
                <a:cs typeface="Arial"/>
              </a:defRPr>
            </a:lvl2pPr>
            <a:lvl3pPr marL="898525" defTabSz="898525">
              <a:defRPr kumimoji="1" sz="2400">
                <a:solidFill>
                  <a:schemeClr val="tx1"/>
                </a:solidFill>
                <a:latin typeface="Arial"/>
                <a:cs typeface="Arial"/>
              </a:defRPr>
            </a:lvl3pPr>
            <a:lvl4pPr marL="1349375" defTabSz="898525">
              <a:defRPr kumimoji="1" sz="2400">
                <a:solidFill>
                  <a:schemeClr val="tx1"/>
                </a:solidFill>
                <a:latin typeface="Arial"/>
                <a:cs typeface="Arial"/>
              </a:defRPr>
            </a:lvl4pPr>
            <a:lvl5pPr marL="1798638" defTabSz="898525">
              <a:defRPr kumimoji="1" sz="2400">
                <a:solidFill>
                  <a:schemeClr val="tx1"/>
                </a:solidFill>
                <a:latin typeface="Arial"/>
                <a:cs typeface="Arial"/>
              </a:defRPr>
            </a:lvl5pPr>
            <a:lvl6pPr marL="2255838" defTabSz="898525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/>
                <a:cs typeface="Arial"/>
              </a:defRPr>
            </a:lvl6pPr>
            <a:lvl7pPr marL="2713038" defTabSz="898525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/>
                <a:cs typeface="Arial"/>
              </a:defRPr>
            </a:lvl7pPr>
            <a:lvl8pPr marL="3170238" defTabSz="898525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/>
                <a:cs typeface="Arial"/>
              </a:defRPr>
            </a:lvl8pPr>
            <a:lvl9pPr marL="3627438" defTabSz="898525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/>
                <a:cs typeface="Arial"/>
              </a:defRPr>
            </a:lvl9pPr>
          </a:lstStyle>
          <a:p>
            <a:pPr algn="ctr">
              <a:defRPr lang="ko-KR"/>
            </a:pPr>
            <a:r>
              <a:rPr lang="ko-KR" altLang="en-US" sz="1600">
                <a:latin typeface="휴먼모음T"/>
                <a:ea typeface="휴먼모음T"/>
                <a:sym typeface="Wingdings"/>
              </a:rPr>
              <a:t>조선 통신사 행열도</a:t>
            </a:r>
          </a:p>
        </p:txBody>
      </p:sp>
    </p:spTree>
  </p:cSld>
  <p:clrMapOvr>
    <a:masterClrMapping/>
  </p:clrMapOvr>
  <p:transition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7"/>
          <p:cNvGrpSpPr/>
          <p:nvPr/>
        </p:nvGrpSpPr>
        <p:grpSpPr>
          <a:xfrm>
            <a:off x="-180975" y="0"/>
            <a:ext cx="6997700" cy="838200"/>
            <a:chOff x="1080" y="2161"/>
            <a:chExt cx="3806" cy="712"/>
          </a:xfrm>
        </p:grpSpPr>
        <p:pic>
          <p:nvPicPr>
            <p:cNvPr id="7172" name="Picture 8" descr="1"/>
            <p:cNvPicPr>
              <a:picLocks noChangeAspect="1" noChangeArrowheads="1"/>
            </p:cNvPicPr>
            <p:nvPr/>
          </p:nvPicPr>
          <p:blipFill rotWithShape="1">
            <a:blip r:embed="rId2"/>
            <a:srcRect r="73570"/>
            <a:stretch>
              <a:fillRect/>
            </a:stretch>
          </p:blipFill>
          <p:spPr>
            <a:xfrm>
              <a:off x="1080" y="2161"/>
              <a:ext cx="1437" cy="712"/>
            </a:xfrm>
            <a:prstGeom prst="rect">
              <a:avLst/>
            </a:prstGeom>
            <a:noFill/>
            <a:ln w="9525">
              <a:noFill/>
              <a:miter/>
            </a:ln>
          </p:spPr>
        </p:pic>
        <p:pic>
          <p:nvPicPr>
            <p:cNvPr id="7173" name="Picture 9" descr="1"/>
            <p:cNvPicPr>
              <a:picLocks noChangeAspect="1" noChangeArrowheads="1"/>
            </p:cNvPicPr>
            <p:nvPr/>
          </p:nvPicPr>
          <p:blipFill rotWithShape="1">
            <a:blip r:embed="rId2"/>
            <a:srcRect l="46660"/>
            <a:stretch>
              <a:fillRect/>
            </a:stretch>
          </p:blipFill>
          <p:spPr>
            <a:xfrm>
              <a:off x="1898" y="2161"/>
              <a:ext cx="2899" cy="712"/>
            </a:xfrm>
            <a:prstGeom prst="rect">
              <a:avLst/>
            </a:prstGeom>
            <a:noFill/>
            <a:ln w="9525">
              <a:noFill/>
              <a:miter/>
            </a:ln>
          </p:spPr>
        </p:pic>
        <p:sp>
          <p:nvSpPr>
            <p:cNvPr id="7174" name="Text Box 41"/>
            <p:cNvSpPr txBox="1">
              <a:spLocks noChangeArrowheads="1"/>
            </p:cNvSpPr>
            <p:nvPr/>
          </p:nvSpPr>
          <p:spPr bwMode="gray">
            <a:xfrm>
              <a:off x="1936" y="2194"/>
              <a:ext cx="2948" cy="539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>
              <a:spAutoFit/>
            </a:bodyPr>
            <a:lstStyle/>
            <a:p>
              <a:pPr eaLnBrk="0" latinLnBrk="0" hangingPunct="0">
                <a:defRPr lang="ko-KR" altLang="en-US"/>
              </a:pPr>
              <a:r>
                <a:rPr lang="ko-KR" altLang="en-US" sz="3600">
                  <a:latin typeface="HY동녘M"/>
                  <a:ea typeface="HY동녘M"/>
                </a:rPr>
                <a:t>고구마는</a:t>
              </a:r>
              <a:r>
                <a:rPr lang="en-US" altLang="ko-KR" sz="3600">
                  <a:latin typeface="HY동녘M"/>
                  <a:ea typeface="HY동녘M"/>
                </a:rPr>
                <a:t>?</a:t>
              </a:r>
              <a:endParaRPr lang="ko-KR" altLang="en-US" sz="3600">
                <a:latin typeface="HY동녘M"/>
                <a:ea typeface="HY동녘M"/>
              </a:endParaRPr>
            </a:p>
          </p:txBody>
        </p:sp>
        <p:sp>
          <p:nvSpPr>
            <p:cNvPr id="7175" name="Rectangle 11"/>
            <p:cNvSpPr>
              <a:spLocks noChangeArrowheads="1"/>
            </p:cNvSpPr>
            <p:nvPr/>
          </p:nvSpPr>
          <p:spPr>
            <a:xfrm>
              <a:off x="1316" y="2234"/>
              <a:ext cx="308" cy="499"/>
            </a:xfrm>
            <a:prstGeom prst="rect">
              <a:avLst/>
            </a:prstGeom>
            <a:noFill/>
            <a:ln w="9525">
              <a:noFill/>
              <a:miter/>
            </a:ln>
            <a:effectLst/>
          </p:spPr>
          <p:txBody>
            <a:bodyPr>
              <a:spAutoFit/>
            </a:bodyPr>
            <a:lstStyle/>
            <a:p>
              <a:pPr lvl="0">
                <a:defRPr lang="ko-KR" altLang="en-US"/>
              </a:pPr>
              <a:r>
                <a:rPr lang="en-US" altLang="ko-KR" sz="3300" i="1">
                  <a:solidFill>
                    <a:schemeClr val="bg1"/>
                  </a:solidFill>
                  <a:latin typeface="바탕체"/>
                  <a:ea typeface="바탕체"/>
                </a:rPr>
                <a:t>Ⅰ</a:t>
              </a:r>
              <a:endParaRPr lang="en-US" altLang="ko-KR" sz="3300" i="1">
                <a:solidFill>
                  <a:schemeClr val="bg1"/>
                </a:solidFill>
                <a:latin typeface="Arial"/>
                <a:ea typeface="휴먼둥근헤드라인"/>
              </a:endParaRPr>
            </a:p>
          </p:txBody>
        </p:sp>
      </p:grpSp>
      <p:sp>
        <p:nvSpPr>
          <p:cNvPr id="7171" name="직사각형 1"/>
          <p:cNvSpPr>
            <a:spLocks noChangeArrowheads="1"/>
          </p:cNvSpPr>
          <p:nvPr/>
        </p:nvSpPr>
        <p:spPr>
          <a:xfrm>
            <a:off x="179388" y="908044"/>
            <a:ext cx="8569325" cy="6005201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ct val="50000"/>
              </a:spcBef>
              <a:defRPr lang="ko-KR" altLang="en-US"/>
            </a:pPr>
            <a:r>
              <a:rPr lang="en-US" altLang="ko-KR" sz="2400">
                <a:solidFill>
                  <a:srgbClr val="000000"/>
                </a:solidFill>
                <a:latin typeface="HY견고딕"/>
                <a:ea typeface="HY견고딕"/>
                <a:sym typeface="Wingdings"/>
              </a:rPr>
              <a:t>3. </a:t>
            </a:r>
            <a:r>
              <a:rPr lang="ko-KR" altLang="en-US" sz="2400">
                <a:solidFill>
                  <a:srgbClr val="000000"/>
                </a:solidFill>
                <a:latin typeface="HY견고딕"/>
                <a:ea typeface="HY견고딕"/>
                <a:sym typeface="Wingdings"/>
              </a:rPr>
              <a:t>작물학적 특성 </a:t>
            </a:r>
          </a:p>
          <a:p>
            <a:pPr>
              <a:lnSpc>
                <a:spcPct val="90000"/>
              </a:lnSpc>
              <a:spcBef>
                <a:spcPct val="50000"/>
              </a:spcBef>
              <a:defRPr lang="ko-KR" altLang="en-US"/>
            </a:pPr>
            <a:r>
              <a:rPr lang="ko-KR" altLang="en-US" sz="2000">
                <a:solidFill>
                  <a:srgbClr val="000000"/>
                </a:solidFill>
                <a:latin typeface="휴먼모음T"/>
                <a:ea typeface="휴먼모음T"/>
                <a:sym typeface="Wingdings"/>
              </a:rPr>
              <a:t>  </a:t>
            </a:r>
            <a:r>
              <a:rPr lang="ko-KR" altLang="en-US" sz="2000">
                <a:solidFill>
                  <a:srgbClr val="000000"/>
                </a:solidFill>
                <a:sym typeface="Wingdings"/>
              </a:rPr>
              <a:t>가</a:t>
            </a:r>
            <a:r>
              <a:rPr lang="en-US" altLang="ko-KR" sz="2000">
                <a:solidFill>
                  <a:srgbClr val="000000"/>
                </a:solidFill>
                <a:cs typeface="맑은 고딕"/>
                <a:sym typeface="Wingdings"/>
              </a:rPr>
              <a:t>. </a:t>
            </a:r>
            <a:r>
              <a:rPr lang="ko-KR" altLang="en-US" sz="2000">
                <a:solidFill>
                  <a:srgbClr val="000000"/>
                </a:solidFill>
                <a:sym typeface="Wingdings"/>
              </a:rPr>
              <a:t>고구마는</a:t>
            </a:r>
          </a:p>
          <a:p>
            <a:pPr>
              <a:lnSpc>
                <a:spcPct val="90000"/>
              </a:lnSpc>
              <a:spcBef>
                <a:spcPct val="50000"/>
              </a:spcBef>
              <a:defRPr lang="ko-KR" altLang="en-US"/>
            </a:pPr>
            <a:r>
              <a:rPr lang="ko-KR" altLang="en-US" sz="2000">
                <a:solidFill>
                  <a:srgbClr val="000000"/>
                </a:solidFill>
                <a:sym typeface="Wingdings"/>
              </a:rPr>
              <a:t>   ○ 메꽃과</a:t>
            </a:r>
            <a:r>
              <a:rPr lang="en-US" altLang="ko-KR" sz="2000">
                <a:solidFill>
                  <a:srgbClr val="000000"/>
                </a:solidFill>
                <a:cs typeface="맑은 고딕"/>
                <a:sym typeface="Wingdings"/>
              </a:rPr>
              <a:t>, Ipomoea</a:t>
            </a:r>
            <a:r>
              <a:rPr lang="ko-KR" altLang="en-US" sz="2000">
                <a:solidFill>
                  <a:srgbClr val="000000"/>
                </a:solidFill>
                <a:sym typeface="Wingdings"/>
              </a:rPr>
              <a:t>속의 </a:t>
            </a:r>
            <a:r>
              <a:rPr lang="en-US" altLang="ko-KR" sz="2000">
                <a:solidFill>
                  <a:srgbClr val="000000"/>
                </a:solidFill>
                <a:cs typeface="맑은 고딕"/>
                <a:sym typeface="Wingdings"/>
              </a:rPr>
              <a:t>batatas series</a:t>
            </a:r>
            <a:r>
              <a:rPr lang="ko-KR" altLang="en-US" sz="2000">
                <a:solidFill>
                  <a:srgbClr val="000000"/>
                </a:solidFill>
                <a:sym typeface="Wingdings"/>
              </a:rPr>
              <a:t>에 속하는 쌍떡잎 식물로</a:t>
            </a:r>
          </a:p>
          <a:p>
            <a:pPr>
              <a:lnSpc>
                <a:spcPct val="90000"/>
              </a:lnSpc>
              <a:spcBef>
                <a:spcPct val="50000"/>
              </a:spcBef>
              <a:defRPr lang="ko-KR" altLang="en-US"/>
            </a:pPr>
            <a:r>
              <a:rPr lang="ko-KR" altLang="en-US" sz="2000">
                <a:solidFill>
                  <a:srgbClr val="000000"/>
                </a:solidFill>
                <a:sym typeface="Wingdings"/>
              </a:rPr>
              <a:t>       영양번식(묘)을 하며 열대지역에서는 숙근성 영년생 작물임</a:t>
            </a:r>
          </a:p>
          <a:p>
            <a:pPr>
              <a:lnSpc>
                <a:spcPct val="90000"/>
              </a:lnSpc>
              <a:spcBef>
                <a:spcPct val="50000"/>
              </a:spcBef>
              <a:defRPr lang="ko-KR" altLang="en-US"/>
            </a:pPr>
            <a:endParaRPr lang="ko-KR" altLang="en-US" sz="2000">
              <a:solidFill>
                <a:srgbClr val="000000"/>
              </a:solidFill>
              <a:sym typeface="Wingdings"/>
            </a:endParaRPr>
          </a:p>
          <a:p>
            <a:pPr>
              <a:lnSpc>
                <a:spcPct val="90000"/>
              </a:lnSpc>
              <a:spcBef>
                <a:spcPct val="50000"/>
              </a:spcBef>
              <a:defRPr lang="ko-KR" altLang="en-US"/>
            </a:pPr>
            <a:r>
              <a:rPr lang="en-US" altLang="ko-KR" sz="2000">
                <a:solidFill>
                  <a:srgbClr val="000000"/>
                </a:solidFill>
                <a:cs typeface="맑은 고딕"/>
                <a:sym typeface="Wingdings"/>
              </a:rPr>
              <a:t>  </a:t>
            </a:r>
            <a:r>
              <a:rPr lang="ko-KR" altLang="en-US" sz="2000">
                <a:solidFill>
                  <a:srgbClr val="000000"/>
                </a:solidFill>
                <a:sym typeface="Wingdings"/>
              </a:rPr>
              <a:t>나</a:t>
            </a:r>
            <a:r>
              <a:rPr lang="en-US" altLang="ko-KR" sz="2000">
                <a:solidFill>
                  <a:srgbClr val="000000"/>
                </a:solidFill>
                <a:cs typeface="맑은 고딕"/>
                <a:sym typeface="Wingdings"/>
              </a:rPr>
              <a:t>. </a:t>
            </a:r>
            <a:r>
              <a:rPr lang="ko-KR" altLang="en-US" sz="2000">
                <a:solidFill>
                  <a:srgbClr val="000000"/>
                </a:solidFill>
                <a:sym typeface="Wingdings"/>
              </a:rPr>
              <a:t>고구마의 명칭</a:t>
            </a:r>
          </a:p>
          <a:p>
            <a:pPr>
              <a:lnSpc>
                <a:spcPct val="90000"/>
              </a:lnSpc>
              <a:spcBef>
                <a:spcPct val="50000"/>
              </a:spcBef>
              <a:defRPr lang="ko-KR" altLang="en-US"/>
            </a:pPr>
            <a:r>
              <a:rPr lang="en-US" altLang="ko-KR" sz="2000">
                <a:solidFill>
                  <a:srgbClr val="000000"/>
                </a:solidFill>
                <a:cs typeface="맑은 고딕"/>
                <a:sym typeface="Wingdings"/>
              </a:rPr>
              <a:t>   </a:t>
            </a:r>
            <a:r>
              <a:rPr lang="en-US" altLang="ko-KR" sz="2000">
                <a:solidFill>
                  <a:srgbClr val="000000"/>
                </a:solidFill>
                <a:sym typeface="Wingdings"/>
              </a:rPr>
              <a:t>○</a:t>
            </a:r>
            <a:r>
              <a:rPr lang="en-US" altLang="ko-KR" sz="2000">
                <a:solidFill>
                  <a:srgbClr val="000000"/>
                </a:solidFill>
                <a:cs typeface="맑은 고딕"/>
                <a:sym typeface="Wingdings"/>
              </a:rPr>
              <a:t> </a:t>
            </a:r>
            <a:r>
              <a:rPr lang="ko-KR" altLang="en-US" sz="2000">
                <a:solidFill>
                  <a:srgbClr val="000000"/>
                </a:solidFill>
                <a:sym typeface="Wingdings"/>
              </a:rPr>
              <a:t>중국 </a:t>
            </a:r>
            <a:r>
              <a:rPr lang="en-US" altLang="ko-KR" sz="2000">
                <a:solidFill>
                  <a:srgbClr val="000000"/>
                </a:solidFill>
                <a:cs typeface="맑은 고딕"/>
                <a:sym typeface="Wingdings"/>
              </a:rPr>
              <a:t>: </a:t>
            </a:r>
            <a:r>
              <a:rPr lang="ko-KR" altLang="en-US" sz="2000">
                <a:solidFill>
                  <a:srgbClr val="000000"/>
                </a:solidFill>
                <a:sym typeface="Wingdings"/>
              </a:rPr>
              <a:t>감서</a:t>
            </a:r>
            <a:r>
              <a:rPr lang="en-US" altLang="ko-KR" sz="2000">
                <a:solidFill>
                  <a:srgbClr val="000000"/>
                </a:solidFill>
                <a:cs typeface="맑은 고딕"/>
                <a:sym typeface="Wingdings"/>
              </a:rPr>
              <a:t>(</a:t>
            </a:r>
            <a:r>
              <a:rPr lang="ko-KR" altLang="en-US" sz="2000"/>
              <a:t>甘薯</a:t>
            </a:r>
            <a:r>
              <a:rPr lang="en-US" altLang="ko-KR" sz="2000">
                <a:cs typeface="맑은 고딕"/>
              </a:rPr>
              <a:t>)</a:t>
            </a:r>
            <a:r>
              <a:rPr lang="en-US" altLang="ko-KR" sz="2000">
                <a:solidFill>
                  <a:srgbClr val="000000"/>
                </a:solidFill>
                <a:cs typeface="맑은 고딕"/>
                <a:sym typeface="Wingdings"/>
              </a:rPr>
              <a:t>, </a:t>
            </a:r>
            <a:r>
              <a:rPr lang="ko-KR" altLang="en-US" sz="2000">
                <a:solidFill>
                  <a:srgbClr val="000000"/>
                </a:solidFill>
                <a:sym typeface="Wingdings"/>
              </a:rPr>
              <a:t>감저</a:t>
            </a:r>
            <a:r>
              <a:rPr lang="en-US" altLang="ko-KR" sz="2000">
                <a:solidFill>
                  <a:srgbClr val="000000"/>
                </a:solidFill>
                <a:cs typeface="맑은 고딕"/>
                <a:sym typeface="Wingdings"/>
              </a:rPr>
              <a:t>(</a:t>
            </a:r>
            <a:r>
              <a:rPr lang="ko-KR" altLang="en-US" sz="2000"/>
              <a:t>甘藷</a:t>
            </a:r>
            <a:r>
              <a:rPr lang="en-US" altLang="ko-KR" sz="2000">
                <a:cs typeface="맑은 고딕"/>
              </a:rPr>
              <a:t>),</a:t>
            </a:r>
            <a:r>
              <a:rPr lang="ko-KR" altLang="en-US" sz="2000"/>
              <a:t>번저</a:t>
            </a:r>
            <a:r>
              <a:rPr lang="en-US" altLang="ko-KR" sz="2000">
                <a:cs typeface="맑은 고딕"/>
              </a:rPr>
              <a:t>(</a:t>
            </a:r>
            <a:r>
              <a:rPr lang="ko-KR" altLang="en-US" sz="2000"/>
              <a:t>番藷</a:t>
            </a:r>
            <a:r>
              <a:rPr lang="en-US" altLang="ko-KR" sz="2000">
                <a:cs typeface="맑은 고딕"/>
              </a:rPr>
              <a:t>), </a:t>
            </a:r>
            <a:r>
              <a:rPr lang="ko-KR" altLang="en-US" sz="2000"/>
              <a:t>첨저</a:t>
            </a:r>
            <a:r>
              <a:rPr lang="en-US" altLang="ko-KR" sz="2000">
                <a:cs typeface="맑은 고딕"/>
              </a:rPr>
              <a:t>, </a:t>
            </a:r>
            <a:r>
              <a:rPr lang="ko-KR" altLang="en-US" sz="2000"/>
              <a:t>주저</a:t>
            </a:r>
            <a:r>
              <a:rPr lang="en-US" altLang="ko-KR" sz="2000">
                <a:cs typeface="맑은 고딕"/>
              </a:rPr>
              <a:t>, </a:t>
            </a:r>
            <a:r>
              <a:rPr lang="ko-KR" altLang="en-US" sz="2000"/>
              <a:t>홍저</a:t>
            </a:r>
            <a:r>
              <a:rPr lang="en-US" altLang="ko-KR" sz="2000">
                <a:cs typeface="맑은 고딕"/>
              </a:rPr>
              <a:t>(70</a:t>
            </a:r>
            <a:r>
              <a:rPr lang="ko-KR" altLang="en-US" sz="2000"/>
              <a:t>여중</a:t>
            </a:r>
            <a:r>
              <a:rPr lang="en-US" altLang="ko-KR" sz="2000">
                <a:cs typeface="맑은 고딕"/>
              </a:rPr>
              <a:t>)</a:t>
            </a:r>
            <a:endParaRPr lang="en-US" altLang="ko-KR" sz="2000"/>
          </a:p>
          <a:p>
            <a:pPr>
              <a:lnSpc>
                <a:spcPct val="90000"/>
              </a:lnSpc>
              <a:spcBef>
                <a:spcPct val="50000"/>
              </a:spcBef>
              <a:defRPr lang="ko-KR" altLang="en-US"/>
            </a:pPr>
            <a:r>
              <a:rPr lang="en-US" altLang="ko-KR" sz="2000">
                <a:solidFill>
                  <a:srgbClr val="000000"/>
                </a:solidFill>
                <a:cs typeface="맑은 고딕"/>
                <a:sym typeface="Wingdings"/>
              </a:rPr>
              <a:t>   </a:t>
            </a:r>
            <a:r>
              <a:rPr lang="en-US" altLang="ko-KR" sz="2000">
                <a:solidFill>
                  <a:srgbClr val="000000"/>
                </a:solidFill>
                <a:sym typeface="Wingdings"/>
              </a:rPr>
              <a:t>○</a:t>
            </a:r>
            <a:r>
              <a:rPr lang="en-US" altLang="ko-KR" sz="2000">
                <a:solidFill>
                  <a:srgbClr val="000000"/>
                </a:solidFill>
                <a:cs typeface="맑은 고딕"/>
                <a:sym typeface="Wingdings"/>
              </a:rPr>
              <a:t> </a:t>
            </a:r>
            <a:r>
              <a:rPr lang="ko-KR" altLang="en-US" sz="2000">
                <a:solidFill>
                  <a:srgbClr val="000000"/>
                </a:solidFill>
                <a:sym typeface="Wingdings"/>
              </a:rPr>
              <a:t>한국 </a:t>
            </a:r>
            <a:r>
              <a:rPr lang="en-US" altLang="ko-KR" sz="2000">
                <a:solidFill>
                  <a:srgbClr val="000000"/>
                </a:solidFill>
                <a:cs typeface="맑은 고딕"/>
                <a:sym typeface="Wingdings"/>
              </a:rPr>
              <a:t>: </a:t>
            </a:r>
            <a:r>
              <a:rPr lang="ko-KR" altLang="en-US" sz="2000">
                <a:solidFill>
                  <a:srgbClr val="000000"/>
                </a:solidFill>
                <a:sym typeface="Wingdings"/>
              </a:rPr>
              <a:t>고구마</a:t>
            </a:r>
            <a:r>
              <a:rPr lang="en-US" altLang="ko-KR" sz="2000">
                <a:solidFill>
                  <a:srgbClr val="000000"/>
                </a:solidFill>
                <a:cs typeface="맑은 고딕"/>
                <a:sym typeface="Wingdings"/>
              </a:rPr>
              <a:t>, </a:t>
            </a:r>
            <a:r>
              <a:rPr lang="ko-KR" altLang="en-US" sz="2000"/>
              <a:t>저</a:t>
            </a:r>
            <a:r>
              <a:rPr lang="en-US" altLang="ko-KR" sz="2000">
                <a:cs typeface="맑은 고딕"/>
              </a:rPr>
              <a:t>(</a:t>
            </a:r>
            <a:r>
              <a:rPr lang="ko-KR" altLang="en-US" sz="2000"/>
              <a:t>藷</a:t>
            </a:r>
            <a:r>
              <a:rPr lang="en-US" altLang="ko-KR" sz="2000">
                <a:cs typeface="맑은 고딕"/>
              </a:rPr>
              <a:t>: </a:t>
            </a:r>
            <a:r>
              <a:rPr lang="ko-KR" altLang="en-US" sz="2000"/>
              <a:t>제민요술</a:t>
            </a:r>
            <a:r>
              <a:rPr lang="en-US" altLang="ko-KR" sz="2000">
                <a:cs typeface="맑은 고딕"/>
              </a:rPr>
              <a:t>), </a:t>
            </a:r>
            <a:r>
              <a:rPr lang="ko-KR" altLang="en-US" sz="2000"/>
              <a:t>주서</a:t>
            </a:r>
            <a:r>
              <a:rPr lang="en-US" altLang="ko-KR" sz="2000">
                <a:cs typeface="맑은 고딕"/>
              </a:rPr>
              <a:t>(</a:t>
            </a:r>
            <a:r>
              <a:rPr lang="ko-KR" altLang="en-US" sz="2000"/>
              <a:t>朱薯</a:t>
            </a:r>
            <a:r>
              <a:rPr lang="en-US" altLang="ko-KR" sz="2000">
                <a:cs typeface="맑은 고딕"/>
              </a:rPr>
              <a:t>: </a:t>
            </a:r>
            <a:r>
              <a:rPr lang="ko-KR" altLang="en-US" sz="2000"/>
              <a:t>민서</a:t>
            </a:r>
            <a:r>
              <a:rPr lang="en-US" altLang="ko-KR" sz="2000">
                <a:cs typeface="맑은 고딕"/>
              </a:rPr>
              <a:t>), </a:t>
            </a:r>
            <a:r>
              <a:rPr lang="ko-KR" altLang="en-US" sz="2000"/>
              <a:t>감저</a:t>
            </a:r>
            <a:r>
              <a:rPr lang="en-US" altLang="ko-KR" sz="2000">
                <a:cs typeface="맑은 고딕"/>
              </a:rPr>
              <a:t>(</a:t>
            </a:r>
            <a:r>
              <a:rPr lang="ko-KR" altLang="en-US" sz="2000"/>
              <a:t>甘藷</a:t>
            </a:r>
            <a:r>
              <a:rPr lang="en-US" altLang="ko-KR" sz="2000">
                <a:cs typeface="맑은 고딕"/>
              </a:rPr>
              <a:t>)    </a:t>
            </a:r>
            <a:r>
              <a:rPr lang="ko-KR" altLang="en-US" sz="2000"/>
              <a:t>  </a:t>
            </a:r>
          </a:p>
          <a:p>
            <a:pPr>
              <a:lnSpc>
                <a:spcPct val="90000"/>
              </a:lnSpc>
              <a:spcBef>
                <a:spcPct val="50000"/>
              </a:spcBef>
              <a:defRPr lang="ko-KR" altLang="en-US"/>
            </a:pPr>
            <a:r>
              <a:rPr lang="en-US" altLang="ko-KR" sz="2000">
                <a:cs typeface="맑은 고딕"/>
              </a:rPr>
              <a:t>           </a:t>
            </a:r>
            <a:endParaRPr lang="en-US" altLang="ko-KR">
              <a:latin typeface="휴먼모음T"/>
              <a:ea typeface="휴먼모음T"/>
            </a:endParaRPr>
          </a:p>
          <a:p>
            <a:pPr>
              <a:lnSpc>
                <a:spcPct val="90000"/>
              </a:lnSpc>
              <a:spcBef>
                <a:spcPct val="50000"/>
              </a:spcBef>
              <a:defRPr lang="ko-KR" altLang="en-US"/>
            </a:pPr>
            <a:endParaRPr lang="ko-KR" altLang="en-US" sz="2000"/>
          </a:p>
          <a:p>
            <a:pPr>
              <a:lnSpc>
                <a:spcPct val="90000"/>
              </a:lnSpc>
              <a:spcBef>
                <a:spcPct val="50000"/>
              </a:spcBef>
              <a:defRPr lang="ko-KR" altLang="en-US"/>
            </a:pPr>
            <a:endParaRPr lang="ko-KR" altLang="en-US" sz="2000"/>
          </a:p>
          <a:p>
            <a:pPr>
              <a:lnSpc>
                <a:spcPct val="90000"/>
              </a:lnSpc>
              <a:spcBef>
                <a:spcPct val="50000"/>
              </a:spcBef>
              <a:defRPr lang="ko-KR" altLang="en-US"/>
            </a:pPr>
            <a:endParaRPr lang="en-US" altLang="ko-KR" sz="2000">
              <a:solidFill>
                <a:srgbClr val="000000"/>
              </a:solidFill>
              <a:latin typeface="휴먼모음T"/>
              <a:ea typeface="휴먼모음T"/>
              <a:sym typeface="Wingdings"/>
            </a:endParaRPr>
          </a:p>
          <a:p>
            <a:pPr>
              <a:lnSpc>
                <a:spcPct val="90000"/>
              </a:lnSpc>
              <a:spcBef>
                <a:spcPct val="50000"/>
              </a:spcBef>
              <a:defRPr lang="ko-KR" altLang="en-US"/>
            </a:pPr>
            <a:endParaRPr lang="en-US" altLang="ko-KR" sz="2000">
              <a:solidFill>
                <a:srgbClr val="000000"/>
              </a:solidFill>
              <a:latin typeface="휴먼모음T"/>
              <a:ea typeface="휴먼모음T"/>
              <a:sym typeface="Wingdings"/>
            </a:endParaRPr>
          </a:p>
          <a:p>
            <a:pPr>
              <a:lnSpc>
                <a:spcPct val="90000"/>
              </a:lnSpc>
              <a:spcBef>
                <a:spcPct val="50000"/>
              </a:spcBef>
              <a:defRPr lang="ko-KR" altLang="en-US"/>
            </a:pPr>
            <a:endParaRPr lang="en-US" altLang="ko-KR" sz="2000">
              <a:solidFill>
                <a:srgbClr val="000000"/>
              </a:solidFill>
              <a:latin typeface="휴먼모음T"/>
              <a:ea typeface="휴먼모음T"/>
              <a:sym typeface="Wingdings"/>
            </a:endParaRPr>
          </a:p>
        </p:txBody>
      </p:sp>
    </p:spTree>
  </p:cSld>
  <p:clrMapOvr>
    <a:masterClrMapping/>
  </p:clrMapOvr>
  <p:transition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7"/>
          <p:cNvGrpSpPr/>
          <p:nvPr/>
        </p:nvGrpSpPr>
        <p:grpSpPr>
          <a:xfrm>
            <a:off x="-180975" y="0"/>
            <a:ext cx="6997700" cy="838200"/>
            <a:chOff x="1080" y="2161"/>
            <a:chExt cx="3806" cy="712"/>
          </a:xfrm>
        </p:grpSpPr>
        <p:pic>
          <p:nvPicPr>
            <p:cNvPr id="7172" name="Picture 8" descr="1"/>
            <p:cNvPicPr>
              <a:picLocks noChangeAspect="1" noChangeArrowheads="1"/>
            </p:cNvPicPr>
            <p:nvPr/>
          </p:nvPicPr>
          <p:blipFill rotWithShape="1">
            <a:blip r:embed="rId2"/>
            <a:srcRect r="73570"/>
            <a:stretch>
              <a:fillRect/>
            </a:stretch>
          </p:blipFill>
          <p:spPr>
            <a:xfrm>
              <a:off x="1080" y="2161"/>
              <a:ext cx="1437" cy="712"/>
            </a:xfrm>
            <a:prstGeom prst="rect">
              <a:avLst/>
            </a:prstGeom>
            <a:noFill/>
            <a:ln w="9525">
              <a:noFill/>
              <a:miter/>
            </a:ln>
          </p:spPr>
        </p:pic>
        <p:pic>
          <p:nvPicPr>
            <p:cNvPr id="7173" name="Picture 9" descr="1"/>
            <p:cNvPicPr>
              <a:picLocks noChangeAspect="1" noChangeArrowheads="1"/>
            </p:cNvPicPr>
            <p:nvPr/>
          </p:nvPicPr>
          <p:blipFill rotWithShape="1">
            <a:blip r:embed="rId2"/>
            <a:srcRect l="46660"/>
            <a:stretch>
              <a:fillRect/>
            </a:stretch>
          </p:blipFill>
          <p:spPr>
            <a:xfrm>
              <a:off x="1898" y="2161"/>
              <a:ext cx="2899" cy="712"/>
            </a:xfrm>
            <a:prstGeom prst="rect">
              <a:avLst/>
            </a:prstGeom>
            <a:noFill/>
            <a:ln w="9525">
              <a:noFill/>
              <a:miter/>
            </a:ln>
          </p:spPr>
        </p:pic>
        <p:sp>
          <p:nvSpPr>
            <p:cNvPr id="7174" name="Text Box 41"/>
            <p:cNvSpPr txBox="1">
              <a:spLocks noChangeArrowheads="1"/>
            </p:cNvSpPr>
            <p:nvPr/>
          </p:nvSpPr>
          <p:spPr bwMode="gray">
            <a:xfrm>
              <a:off x="1936" y="2194"/>
              <a:ext cx="2948" cy="539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>
              <a:spAutoFit/>
            </a:bodyPr>
            <a:lstStyle/>
            <a:p>
              <a:pPr eaLnBrk="0" latinLnBrk="0" hangingPunct="0">
                <a:defRPr lang="ko-KR" altLang="en-US"/>
              </a:pPr>
              <a:r>
                <a:rPr lang="ko-KR" altLang="en-US" sz="3600">
                  <a:latin typeface="HY동녘M"/>
                  <a:ea typeface="HY동녘M"/>
                </a:rPr>
                <a:t>고구마는</a:t>
              </a:r>
              <a:r>
                <a:rPr lang="en-US" altLang="ko-KR" sz="3600">
                  <a:latin typeface="HY동녘M"/>
                  <a:ea typeface="HY동녘M"/>
                </a:rPr>
                <a:t>?</a:t>
              </a:r>
              <a:endParaRPr lang="ko-KR" altLang="en-US" sz="3600">
                <a:latin typeface="HY동녘M"/>
                <a:ea typeface="HY동녘M"/>
              </a:endParaRPr>
            </a:p>
          </p:txBody>
        </p:sp>
        <p:sp>
          <p:nvSpPr>
            <p:cNvPr id="7175" name="Rectangle 11"/>
            <p:cNvSpPr>
              <a:spLocks noChangeArrowheads="1"/>
            </p:cNvSpPr>
            <p:nvPr/>
          </p:nvSpPr>
          <p:spPr>
            <a:xfrm>
              <a:off x="1316" y="2234"/>
              <a:ext cx="308" cy="499"/>
            </a:xfrm>
            <a:prstGeom prst="rect">
              <a:avLst/>
            </a:prstGeom>
            <a:noFill/>
            <a:ln w="9525">
              <a:noFill/>
              <a:miter/>
            </a:ln>
            <a:effectLst/>
          </p:spPr>
          <p:txBody>
            <a:bodyPr>
              <a:spAutoFit/>
            </a:bodyPr>
            <a:lstStyle/>
            <a:p>
              <a:pPr lvl="0">
                <a:defRPr lang="ko-KR" altLang="en-US"/>
              </a:pPr>
              <a:r>
                <a:rPr lang="en-US" altLang="ko-KR" sz="3300" i="1">
                  <a:solidFill>
                    <a:schemeClr val="bg1"/>
                  </a:solidFill>
                  <a:latin typeface="바탕체"/>
                  <a:ea typeface="바탕체"/>
                </a:rPr>
                <a:t>Ⅰ</a:t>
              </a:r>
              <a:endParaRPr lang="en-US" altLang="ko-KR" sz="3300" i="1">
                <a:solidFill>
                  <a:schemeClr val="bg1"/>
                </a:solidFill>
                <a:latin typeface="Arial"/>
                <a:ea typeface="휴먼둥근헤드라인"/>
              </a:endParaRPr>
            </a:p>
          </p:txBody>
        </p:sp>
      </p:grpSp>
      <p:sp>
        <p:nvSpPr>
          <p:cNvPr id="7171" name="직사각형 1"/>
          <p:cNvSpPr>
            <a:spLocks noChangeArrowheads="1"/>
          </p:cNvSpPr>
          <p:nvPr/>
        </p:nvSpPr>
        <p:spPr>
          <a:xfrm>
            <a:off x="179388" y="908042"/>
            <a:ext cx="8569325" cy="4986028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ct val="50000"/>
              </a:spcBef>
              <a:defRPr lang="ko-KR" altLang="en-US"/>
            </a:pPr>
            <a:r>
              <a:rPr lang="ko-KR" altLang="en-US" sz="2400" dirty="0">
                <a:solidFill>
                  <a:srgbClr val="000000"/>
                </a:solidFill>
                <a:latin typeface="HY견고딕"/>
                <a:ea typeface="HY견고딕"/>
                <a:sym typeface="Wingdings"/>
              </a:rPr>
              <a:t>4</a:t>
            </a:r>
            <a:r>
              <a:rPr lang="en-US" altLang="ko-KR" sz="2400" dirty="0">
                <a:solidFill>
                  <a:srgbClr val="000000"/>
                </a:solidFill>
                <a:latin typeface="HY견고딕"/>
                <a:ea typeface="HY견고딕"/>
                <a:sym typeface="Wingdings"/>
              </a:rPr>
              <a:t>. </a:t>
            </a:r>
            <a:r>
              <a:rPr lang="ko-KR" altLang="en-US" sz="2400" dirty="0">
                <a:solidFill>
                  <a:srgbClr val="000000"/>
                </a:solidFill>
                <a:latin typeface="HY견고딕"/>
                <a:ea typeface="HY견고딕"/>
                <a:sym typeface="Wingdings"/>
              </a:rPr>
              <a:t>고구마의 </a:t>
            </a:r>
            <a:r>
              <a:rPr lang="ko-KR" altLang="en-US" sz="2400" dirty="0" err="1">
                <a:solidFill>
                  <a:srgbClr val="000000"/>
                </a:solidFill>
                <a:latin typeface="HY견고딕"/>
                <a:ea typeface="HY견고딕"/>
                <a:sym typeface="Wingdings"/>
              </a:rPr>
              <a:t>이용적</a:t>
            </a:r>
            <a:r>
              <a:rPr lang="ko-KR" altLang="en-US" sz="2400" dirty="0">
                <a:solidFill>
                  <a:srgbClr val="000000"/>
                </a:solidFill>
                <a:latin typeface="HY견고딕"/>
                <a:ea typeface="HY견고딕"/>
                <a:sym typeface="Wingdings"/>
              </a:rPr>
              <a:t> 특성 </a:t>
            </a:r>
          </a:p>
          <a:p>
            <a:pPr>
              <a:lnSpc>
                <a:spcPct val="90000"/>
              </a:lnSpc>
              <a:spcBef>
                <a:spcPct val="50000"/>
              </a:spcBef>
              <a:defRPr lang="ko-KR" altLang="en-US"/>
            </a:pPr>
            <a:r>
              <a:rPr lang="ko-KR" altLang="en-US" sz="2400" dirty="0">
                <a:solidFill>
                  <a:srgbClr val="000000"/>
                </a:solidFill>
                <a:latin typeface="휴먼모음T"/>
                <a:ea typeface="휴먼모음T"/>
                <a:sym typeface="Wingdings"/>
              </a:rPr>
              <a:t> </a:t>
            </a:r>
            <a:r>
              <a:rPr lang="ko-KR" altLang="en-US" sz="2400" dirty="0">
                <a:solidFill>
                  <a:srgbClr val="000000"/>
                </a:solidFill>
                <a:sym typeface="Wingdings"/>
              </a:rPr>
              <a:t>가</a:t>
            </a:r>
            <a:r>
              <a:rPr lang="en-US" altLang="ko-KR" sz="2400" dirty="0">
                <a:solidFill>
                  <a:srgbClr val="000000"/>
                </a:solidFill>
                <a:cs typeface="맑은 고딕"/>
                <a:sym typeface="Wingdings"/>
              </a:rPr>
              <a:t>. </a:t>
            </a:r>
            <a:r>
              <a:rPr lang="ko-KR" altLang="en-US" sz="2400" dirty="0">
                <a:solidFill>
                  <a:srgbClr val="000000"/>
                </a:solidFill>
                <a:sym typeface="Wingdings"/>
              </a:rPr>
              <a:t>고구마는 용도가 다양하다</a:t>
            </a:r>
          </a:p>
          <a:p>
            <a:pPr>
              <a:lnSpc>
                <a:spcPct val="90000"/>
              </a:lnSpc>
              <a:spcBef>
                <a:spcPct val="50000"/>
              </a:spcBef>
              <a:defRPr lang="ko-KR" altLang="en-US"/>
            </a:pPr>
            <a:r>
              <a:rPr lang="ko-KR" altLang="en-US" sz="2400" dirty="0">
                <a:solidFill>
                  <a:srgbClr val="000000"/>
                </a:solidFill>
                <a:sym typeface="Wingdings"/>
              </a:rPr>
              <a:t>   ○ 식용, 간식용, 가공식품, 부식용, 공업용, 사료용</a:t>
            </a:r>
          </a:p>
          <a:p>
            <a:pPr>
              <a:lnSpc>
                <a:spcPct val="90000"/>
              </a:lnSpc>
              <a:spcBef>
                <a:spcPct val="50000"/>
              </a:spcBef>
              <a:defRPr lang="ko-KR" altLang="en-US"/>
            </a:pPr>
            <a:r>
              <a:rPr lang="ko-KR" altLang="en-US" sz="2400" dirty="0">
                <a:solidFill>
                  <a:srgbClr val="000000"/>
                </a:solidFill>
                <a:sym typeface="Wingdings"/>
              </a:rPr>
              <a:t>     - 찌거나 </a:t>
            </a:r>
            <a:r>
              <a:rPr lang="ko-KR" altLang="en-US" sz="2400" dirty="0" err="1">
                <a:solidFill>
                  <a:srgbClr val="000000"/>
                </a:solidFill>
                <a:sym typeface="Wingdings"/>
              </a:rPr>
              <a:t>구워먹기</a:t>
            </a:r>
            <a:r>
              <a:rPr lang="ko-KR" altLang="en-US" sz="2400" dirty="0">
                <a:solidFill>
                  <a:srgbClr val="000000"/>
                </a:solidFill>
                <a:sym typeface="Wingdings"/>
              </a:rPr>
              <a:t>, 엿, 과자, 샐러드, 주정원료 등</a:t>
            </a:r>
          </a:p>
          <a:p>
            <a:pPr>
              <a:lnSpc>
                <a:spcPct val="90000"/>
              </a:lnSpc>
              <a:spcBef>
                <a:spcPct val="50000"/>
              </a:spcBef>
              <a:defRPr lang="ko-KR" altLang="en-US"/>
            </a:pPr>
            <a:endParaRPr lang="ko-KR" altLang="en-US" sz="2400" dirty="0">
              <a:solidFill>
                <a:srgbClr val="000000"/>
              </a:solidFill>
              <a:sym typeface="Wingdings"/>
            </a:endParaRPr>
          </a:p>
          <a:p>
            <a:pPr>
              <a:lnSpc>
                <a:spcPct val="90000"/>
              </a:lnSpc>
              <a:spcBef>
                <a:spcPct val="50000"/>
              </a:spcBef>
              <a:defRPr lang="ko-KR" altLang="en-US"/>
            </a:pPr>
            <a:r>
              <a:rPr lang="en-US" altLang="ko-KR" sz="2400" dirty="0">
                <a:solidFill>
                  <a:srgbClr val="000000"/>
                </a:solidFill>
                <a:cs typeface="맑은 고딕"/>
                <a:sym typeface="Wingdings"/>
              </a:rPr>
              <a:t>  </a:t>
            </a:r>
            <a:r>
              <a:rPr lang="ko-KR" altLang="en-US" sz="2400" dirty="0">
                <a:solidFill>
                  <a:srgbClr val="000000"/>
                </a:solidFill>
                <a:sym typeface="Wingdings"/>
              </a:rPr>
              <a:t>나</a:t>
            </a:r>
            <a:r>
              <a:rPr lang="en-US" altLang="ko-KR" sz="2400" dirty="0">
                <a:solidFill>
                  <a:srgbClr val="000000"/>
                </a:solidFill>
                <a:cs typeface="맑은 고딕"/>
                <a:sym typeface="Wingdings"/>
              </a:rPr>
              <a:t>. </a:t>
            </a:r>
            <a:r>
              <a:rPr lang="ko-KR" altLang="en-US" sz="2400" dirty="0">
                <a:solidFill>
                  <a:srgbClr val="000000"/>
                </a:solidFill>
                <a:sym typeface="Wingdings"/>
              </a:rPr>
              <a:t>고구마는 보조식량에 알맞다</a:t>
            </a:r>
          </a:p>
          <a:p>
            <a:pPr>
              <a:lnSpc>
                <a:spcPct val="90000"/>
              </a:lnSpc>
              <a:spcBef>
                <a:spcPct val="50000"/>
              </a:spcBef>
              <a:defRPr lang="ko-KR" altLang="en-US"/>
            </a:pPr>
            <a:endParaRPr lang="ko-KR" altLang="en-US" sz="2400" dirty="0">
              <a:solidFill>
                <a:srgbClr val="000000"/>
              </a:solidFill>
              <a:sym typeface="Wingdings"/>
            </a:endParaRPr>
          </a:p>
          <a:p>
            <a:pPr>
              <a:lnSpc>
                <a:spcPct val="90000"/>
              </a:lnSpc>
              <a:spcBef>
                <a:spcPct val="50000"/>
              </a:spcBef>
              <a:defRPr lang="ko-KR" altLang="en-US"/>
            </a:pPr>
            <a:r>
              <a:rPr lang="ko-KR" altLang="en-US" sz="2400" dirty="0">
                <a:solidFill>
                  <a:srgbClr val="000000"/>
                </a:solidFill>
                <a:sym typeface="Wingdings"/>
              </a:rPr>
              <a:t>  다. 고구마는 저장이 어렵다</a:t>
            </a:r>
            <a:endParaRPr lang="ko-KR" altLang="en-US" sz="2400" dirty="0">
              <a:solidFill>
                <a:srgbClr val="000000"/>
              </a:solidFill>
              <a:latin typeface="휴먼모음T"/>
              <a:ea typeface="휴먼모음T"/>
              <a:sym typeface="Wingdings"/>
            </a:endParaRPr>
          </a:p>
          <a:p>
            <a:pPr>
              <a:lnSpc>
                <a:spcPct val="90000"/>
              </a:lnSpc>
              <a:spcBef>
                <a:spcPct val="50000"/>
              </a:spcBef>
              <a:defRPr lang="ko-KR" altLang="en-US"/>
            </a:pPr>
            <a:r>
              <a:rPr lang="en-US" altLang="ko-KR" sz="2400" dirty="0">
                <a:solidFill>
                  <a:srgbClr val="000000"/>
                </a:solidFill>
                <a:latin typeface="휴먼모음T"/>
                <a:ea typeface="휴먼모음T"/>
                <a:sym typeface="Wingdings"/>
              </a:rPr>
              <a:t>   </a:t>
            </a:r>
            <a:endParaRPr lang="en-US" altLang="ko-KR" dirty="0">
              <a:solidFill>
                <a:srgbClr val="000000"/>
              </a:solidFill>
              <a:latin typeface="휴먼모음T"/>
              <a:ea typeface="휴먼모음T"/>
              <a:sym typeface="Wingdings"/>
            </a:endParaRPr>
          </a:p>
          <a:p>
            <a:pPr>
              <a:lnSpc>
                <a:spcPct val="90000"/>
              </a:lnSpc>
              <a:spcBef>
                <a:spcPct val="50000"/>
              </a:spcBef>
              <a:defRPr lang="ko-KR" altLang="en-US"/>
            </a:pPr>
            <a:endParaRPr lang="en-US" altLang="ko-KR" sz="2000" dirty="0">
              <a:solidFill>
                <a:srgbClr val="000000"/>
              </a:solidFill>
              <a:latin typeface="휴먼모음T"/>
              <a:ea typeface="휴먼모음T"/>
              <a:sym typeface="Wingdings"/>
            </a:endParaRPr>
          </a:p>
        </p:txBody>
      </p:sp>
    </p:spTree>
  </p:cSld>
  <p:clrMapOvr>
    <a:masterClrMapping/>
  </p:clrMapOvr>
  <p:transition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직사각형 10"/>
          <p:cNvSpPr>
            <a:spLocks noChangeArrowheads="1"/>
          </p:cNvSpPr>
          <p:nvPr/>
        </p:nvSpPr>
        <p:spPr>
          <a:xfrm>
            <a:off x="250825" y="1052513"/>
            <a:ext cx="8569325" cy="450532"/>
          </a:xfrm>
          <a:prstGeom prst="rect">
            <a:avLst/>
          </a:prstGeom>
          <a:noFill/>
          <a:ln w="9525">
            <a:noFill/>
            <a:miter/>
          </a:ln>
        </p:spPr>
        <p:txBody>
          <a:bodyPr>
            <a:spAutoFit/>
          </a:bodyPr>
          <a:lstStyle/>
          <a:p>
            <a:pPr>
              <a:lnSpc>
                <a:spcPct val="90000"/>
              </a:lnSpc>
              <a:spcBef>
                <a:spcPct val="50000"/>
              </a:spcBef>
              <a:defRPr lang="ko-KR" altLang="en-US"/>
            </a:pPr>
            <a:r>
              <a:rPr lang="ko-KR" altLang="en-US" sz="2000">
                <a:solidFill>
                  <a:srgbClr val="000000"/>
                </a:solidFill>
                <a:latin typeface="HY헤드라인M"/>
                <a:ea typeface="HY헤드라인M"/>
                <a:sym typeface="Wingdings"/>
              </a:rPr>
              <a:t> </a:t>
            </a:r>
            <a:r>
              <a:rPr lang="en-US" altLang="ko-KR" sz="2400">
                <a:solidFill>
                  <a:srgbClr val="000000"/>
                </a:solidFill>
                <a:latin typeface="HY헤드라인M"/>
                <a:ea typeface="HY헤드라인M"/>
                <a:sym typeface="Wingdings"/>
              </a:rPr>
              <a:t>4. </a:t>
            </a:r>
            <a:r>
              <a:rPr lang="ko-KR" altLang="en-US" sz="2400">
                <a:solidFill>
                  <a:srgbClr val="000000"/>
                </a:solidFill>
                <a:latin typeface="HY헤드라인M"/>
                <a:ea typeface="HY헤드라인M"/>
                <a:sym typeface="Wingdings"/>
              </a:rPr>
              <a:t>고구마의 특징</a:t>
            </a:r>
          </a:p>
        </p:txBody>
      </p:sp>
      <p:grpSp>
        <p:nvGrpSpPr>
          <p:cNvPr id="2" name="Group 7"/>
          <p:cNvGrpSpPr/>
          <p:nvPr/>
        </p:nvGrpSpPr>
        <p:grpSpPr>
          <a:xfrm>
            <a:off x="250825" y="1"/>
            <a:ext cx="6997700" cy="1240819"/>
            <a:chOff x="1080" y="2161"/>
            <a:chExt cx="3806" cy="1054"/>
          </a:xfrm>
        </p:grpSpPr>
        <p:pic>
          <p:nvPicPr>
            <p:cNvPr id="16412" name="Picture 8" descr="1"/>
            <p:cNvPicPr>
              <a:picLocks noChangeAspect="1" noChangeArrowheads="1"/>
            </p:cNvPicPr>
            <p:nvPr/>
          </p:nvPicPr>
          <p:blipFill rotWithShape="1">
            <a:blip r:embed="rId2"/>
            <a:srcRect r="73570"/>
            <a:stretch>
              <a:fillRect/>
            </a:stretch>
          </p:blipFill>
          <p:spPr>
            <a:xfrm>
              <a:off x="1080" y="2161"/>
              <a:ext cx="1437" cy="712"/>
            </a:xfrm>
            <a:prstGeom prst="rect">
              <a:avLst/>
            </a:prstGeom>
            <a:noFill/>
            <a:ln w="9525">
              <a:noFill/>
              <a:miter/>
            </a:ln>
          </p:spPr>
        </p:pic>
        <p:pic>
          <p:nvPicPr>
            <p:cNvPr id="16413" name="Picture 9" descr="1"/>
            <p:cNvPicPr>
              <a:picLocks noChangeAspect="1" noChangeArrowheads="1"/>
            </p:cNvPicPr>
            <p:nvPr/>
          </p:nvPicPr>
          <p:blipFill rotWithShape="1">
            <a:blip r:embed="rId2"/>
            <a:srcRect l="46660"/>
            <a:stretch>
              <a:fillRect/>
            </a:stretch>
          </p:blipFill>
          <p:spPr>
            <a:xfrm>
              <a:off x="1898" y="2161"/>
              <a:ext cx="2899" cy="712"/>
            </a:xfrm>
            <a:prstGeom prst="rect">
              <a:avLst/>
            </a:prstGeom>
            <a:noFill/>
            <a:ln w="9525">
              <a:noFill/>
              <a:miter/>
            </a:ln>
          </p:spPr>
        </p:pic>
        <p:sp>
          <p:nvSpPr>
            <p:cNvPr id="16414" name="Text Box 41"/>
            <p:cNvSpPr txBox="1">
              <a:spLocks noChangeArrowheads="1"/>
            </p:cNvSpPr>
            <p:nvPr/>
          </p:nvSpPr>
          <p:spPr bwMode="gray">
            <a:xfrm>
              <a:off x="1935" y="2193"/>
              <a:ext cx="2949" cy="1007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>
              <a:spAutoFit/>
            </a:bodyPr>
            <a:lstStyle/>
            <a:p>
              <a:pPr eaLnBrk="0" latinLnBrk="0" hangingPunct="0">
                <a:defRPr lang="ko-KR" altLang="en-US"/>
              </a:pPr>
              <a:r>
                <a:rPr lang="ko-KR" altLang="en-US" sz="3600">
                  <a:latin typeface="HY동녘M"/>
                  <a:ea typeface="HY동녘M"/>
                </a:rPr>
                <a:t>고구마는</a:t>
              </a:r>
              <a:r>
                <a:rPr lang="en-US" altLang="ko-KR" sz="3600">
                  <a:latin typeface="HY동녘M"/>
                  <a:ea typeface="HY동녘M"/>
                </a:rPr>
                <a:t>?</a:t>
              </a:r>
            </a:p>
            <a:p>
              <a:pPr eaLnBrk="0" latinLnBrk="0" hangingPunct="0">
                <a:defRPr lang="ko-KR" altLang="en-US"/>
              </a:pPr>
              <a:endParaRPr lang="ko-KR" altLang="en-US" sz="3600">
                <a:latin typeface="양재둘기체M"/>
                <a:ea typeface="양재둘기체M"/>
              </a:endParaRPr>
            </a:p>
          </p:txBody>
        </p:sp>
        <p:sp>
          <p:nvSpPr>
            <p:cNvPr id="16415" name="Rectangle 11"/>
            <p:cNvSpPr>
              <a:spLocks noChangeArrowheads="1"/>
            </p:cNvSpPr>
            <p:nvPr/>
          </p:nvSpPr>
          <p:spPr>
            <a:xfrm>
              <a:off x="1316" y="2234"/>
              <a:ext cx="308" cy="499"/>
            </a:xfrm>
            <a:prstGeom prst="rect">
              <a:avLst/>
            </a:prstGeom>
            <a:noFill/>
            <a:ln w="9525">
              <a:noFill/>
              <a:miter/>
            </a:ln>
            <a:effectLst/>
          </p:spPr>
          <p:txBody>
            <a:bodyPr>
              <a:spAutoFit/>
            </a:bodyPr>
            <a:lstStyle/>
            <a:p>
              <a:pPr lvl="0">
                <a:defRPr lang="ko-KR" altLang="en-US"/>
              </a:pPr>
              <a:r>
                <a:rPr lang="en-US" altLang="ko-KR" sz="3300" i="1">
                  <a:solidFill>
                    <a:schemeClr val="bg1"/>
                  </a:solidFill>
                  <a:latin typeface="바탕체"/>
                  <a:ea typeface="바탕체"/>
                </a:rPr>
                <a:t>Ⅰ</a:t>
              </a:r>
              <a:endParaRPr lang="en-US" altLang="ko-KR" sz="3300" i="1">
                <a:solidFill>
                  <a:schemeClr val="bg1"/>
                </a:solidFill>
                <a:latin typeface="Arial"/>
                <a:ea typeface="휴먼둥근헤드라인"/>
              </a:endParaRPr>
            </a:p>
          </p:txBody>
        </p:sp>
      </p:grpSp>
      <p:sp>
        <p:nvSpPr>
          <p:cNvPr id="12" name="Rectangle 14"/>
          <p:cNvSpPr>
            <a:spLocks noChangeArrowheads="1"/>
          </p:cNvSpPr>
          <p:nvPr/>
        </p:nvSpPr>
        <p:spPr>
          <a:xfrm>
            <a:off x="971600" y="1700808"/>
            <a:ext cx="6336704" cy="52228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none" anchor="ctr"/>
          <a:lstStyle/>
          <a:p>
            <a:pPr latinLnBrk="0">
              <a:defRPr lang="ko-KR"/>
            </a:pPr>
            <a:r>
              <a:rPr lang="ko-KR" altLang="en-US" sz="2000">
                <a:latin typeface="휴먼모음T"/>
                <a:ea typeface="휴먼모음T"/>
              </a:rPr>
              <a:t>재배적지 광범위 </a:t>
            </a:r>
            <a:r>
              <a:rPr lang="en-US" altLang="ko-KR" sz="2000">
                <a:latin typeface="휴먼모음T"/>
                <a:ea typeface="휴먼모음T"/>
              </a:rPr>
              <a:t>: </a:t>
            </a:r>
            <a:r>
              <a:rPr lang="ko-KR" altLang="en-US" sz="2000">
                <a:latin typeface="휴먼모음T"/>
                <a:ea typeface="휴먼모음T"/>
              </a:rPr>
              <a:t>타작물 재배 어려운 땅도 재배가능</a:t>
            </a:r>
          </a:p>
        </p:txBody>
      </p:sp>
      <p:sp>
        <p:nvSpPr>
          <p:cNvPr id="13" name="Rectangle 15"/>
          <p:cNvSpPr>
            <a:spLocks noChangeArrowheads="1"/>
          </p:cNvSpPr>
          <p:nvPr/>
        </p:nvSpPr>
        <p:spPr>
          <a:xfrm>
            <a:off x="971600" y="2402483"/>
            <a:ext cx="6336704" cy="52228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none" anchor="ctr"/>
          <a:lstStyle/>
          <a:p>
            <a:pPr latinLnBrk="0">
              <a:defRPr lang="ko-KR"/>
            </a:pPr>
            <a:r>
              <a:rPr lang="ko-KR" altLang="en-US" sz="2000">
                <a:latin typeface="휴먼모음T"/>
                <a:ea typeface="휴먼모음T"/>
              </a:rPr>
              <a:t>재해에 강함 </a:t>
            </a:r>
            <a:r>
              <a:rPr lang="en-US" altLang="ko-KR" sz="2000">
                <a:latin typeface="휴먼모음T"/>
                <a:ea typeface="휴먼모음T"/>
              </a:rPr>
              <a:t>: </a:t>
            </a:r>
            <a:r>
              <a:rPr lang="ko-KR" altLang="en-US" sz="2000">
                <a:latin typeface="휴먼모음T"/>
                <a:ea typeface="휴먼모음T"/>
              </a:rPr>
              <a:t>풍흉의 차이가 타작물 보다 적음</a:t>
            </a:r>
          </a:p>
        </p:txBody>
      </p:sp>
      <p:sp>
        <p:nvSpPr>
          <p:cNvPr id="14" name="Rectangle 16"/>
          <p:cNvSpPr>
            <a:spLocks noChangeArrowheads="1"/>
          </p:cNvSpPr>
          <p:nvPr/>
        </p:nvSpPr>
        <p:spPr>
          <a:xfrm>
            <a:off x="992236" y="3094633"/>
            <a:ext cx="6316067" cy="57467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none" anchor="ctr"/>
          <a:lstStyle/>
          <a:p>
            <a:pPr latinLnBrk="0">
              <a:defRPr lang="ko-KR"/>
            </a:pPr>
            <a:r>
              <a:rPr lang="ko-KR" altLang="en-US" sz="2000">
                <a:latin typeface="휴먼모음T"/>
                <a:ea typeface="휴먼모음T"/>
              </a:rPr>
              <a:t>생육기간 조절이 용이 </a:t>
            </a:r>
            <a:r>
              <a:rPr lang="en-US" altLang="ko-KR" sz="2000">
                <a:latin typeface="휴먼모음T"/>
                <a:ea typeface="휴먼모음T"/>
              </a:rPr>
              <a:t>: </a:t>
            </a:r>
            <a:r>
              <a:rPr lang="ko-KR" altLang="en-US" sz="2000">
                <a:latin typeface="휴먼모음T"/>
                <a:ea typeface="휴먼모음T"/>
              </a:rPr>
              <a:t>노동력분배</a:t>
            </a:r>
            <a:r>
              <a:rPr lang="en-US" altLang="ko-KR" sz="2000">
                <a:latin typeface="휴먼모음T"/>
                <a:ea typeface="휴먼모음T"/>
              </a:rPr>
              <a:t>, </a:t>
            </a:r>
            <a:r>
              <a:rPr lang="ko-KR" altLang="en-US" sz="2000">
                <a:latin typeface="휴먼모음T"/>
                <a:ea typeface="휴먼모음T"/>
              </a:rPr>
              <a:t>작부체계 조정</a:t>
            </a:r>
          </a:p>
        </p:txBody>
      </p:sp>
      <p:sp>
        <p:nvSpPr>
          <p:cNvPr id="15" name="Rectangle 17"/>
          <p:cNvSpPr>
            <a:spLocks noChangeArrowheads="1"/>
          </p:cNvSpPr>
          <p:nvPr/>
        </p:nvSpPr>
        <p:spPr>
          <a:xfrm>
            <a:off x="971600" y="3859808"/>
            <a:ext cx="6336704" cy="52228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none" anchor="ctr"/>
          <a:lstStyle/>
          <a:p>
            <a:pPr latinLnBrk="0">
              <a:defRPr lang="ko-KR"/>
            </a:pPr>
            <a:r>
              <a:rPr lang="ko-KR" altLang="en-US" sz="2000">
                <a:latin typeface="휴먼모음T"/>
                <a:ea typeface="휴먼모음T"/>
              </a:rPr>
              <a:t> 생산량이 많다 </a:t>
            </a:r>
            <a:r>
              <a:rPr lang="en-US" altLang="ko-KR" sz="2000">
                <a:latin typeface="휴먼모음T"/>
                <a:ea typeface="휴먼모음T"/>
              </a:rPr>
              <a:t>: </a:t>
            </a:r>
            <a:r>
              <a:rPr lang="ko-KR" altLang="en-US" sz="2000">
                <a:latin typeface="휴먼모음T"/>
                <a:ea typeface="휴먼모음T"/>
              </a:rPr>
              <a:t>쌀</a:t>
            </a:r>
            <a:r>
              <a:rPr lang="en-US" altLang="ko-KR" sz="2000">
                <a:latin typeface="휴먼모음T"/>
                <a:ea typeface="휴먼모음T"/>
              </a:rPr>
              <a:t>(480kg), </a:t>
            </a:r>
            <a:r>
              <a:rPr lang="ko-KR" altLang="en-US" sz="2000">
                <a:latin typeface="휴먼모음T"/>
                <a:ea typeface="휴먼모음T"/>
              </a:rPr>
              <a:t>고구마 </a:t>
            </a:r>
            <a:r>
              <a:rPr lang="en-US" altLang="ko-KR" sz="2000">
                <a:latin typeface="휴먼모음T"/>
                <a:ea typeface="휴먼모음T"/>
              </a:rPr>
              <a:t>(2,500kg)</a:t>
            </a:r>
          </a:p>
        </p:txBody>
      </p:sp>
      <p:sp>
        <p:nvSpPr>
          <p:cNvPr id="20" name="Rectangle 17"/>
          <p:cNvSpPr>
            <a:spLocks noChangeArrowheads="1"/>
          </p:cNvSpPr>
          <p:nvPr/>
        </p:nvSpPr>
        <p:spPr>
          <a:xfrm>
            <a:off x="1011286" y="4626570"/>
            <a:ext cx="6297017" cy="52228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none" anchor="ctr"/>
          <a:lstStyle/>
          <a:p>
            <a:pPr latinLnBrk="0">
              <a:defRPr lang="ko-KR"/>
            </a:pPr>
            <a:r>
              <a:rPr lang="ko-KR" altLang="en-US" sz="2000">
                <a:latin typeface="휴먼모음T"/>
                <a:ea typeface="휴먼모음T"/>
              </a:rPr>
              <a:t>종묘비가 비싸다 </a:t>
            </a:r>
            <a:r>
              <a:rPr lang="en-US" altLang="ko-KR" sz="2000">
                <a:latin typeface="휴먼모음T"/>
                <a:ea typeface="휴먼모음T"/>
              </a:rPr>
              <a:t>: </a:t>
            </a:r>
            <a:r>
              <a:rPr lang="ko-KR" altLang="en-US" sz="2000">
                <a:latin typeface="휴먼모음T"/>
                <a:ea typeface="휴먼모음T"/>
              </a:rPr>
              <a:t>영양번식 작물</a:t>
            </a:r>
          </a:p>
        </p:txBody>
      </p:sp>
      <p:sp>
        <p:nvSpPr>
          <p:cNvPr id="22" name="Rectangle 17"/>
          <p:cNvSpPr>
            <a:spLocks noChangeArrowheads="1"/>
          </p:cNvSpPr>
          <p:nvPr/>
        </p:nvSpPr>
        <p:spPr>
          <a:xfrm>
            <a:off x="1031925" y="5396508"/>
            <a:ext cx="6276379" cy="52228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none" anchor="ctr"/>
          <a:lstStyle/>
          <a:p>
            <a:pPr latinLnBrk="0">
              <a:defRPr lang="ko-KR"/>
            </a:pPr>
            <a:r>
              <a:rPr lang="ko-KR" altLang="en-US" sz="2000">
                <a:latin typeface="휴먼모음T"/>
                <a:ea typeface="휴먼모음T"/>
              </a:rPr>
              <a:t>기계화가 어렵다 </a:t>
            </a:r>
            <a:r>
              <a:rPr lang="en-US" altLang="ko-KR" sz="2000">
                <a:latin typeface="휴먼모음T"/>
                <a:ea typeface="휴먼모음T"/>
              </a:rPr>
              <a:t>: </a:t>
            </a:r>
            <a:r>
              <a:rPr lang="ko-KR" altLang="en-US" sz="2000">
                <a:latin typeface="휴먼모음T"/>
                <a:ea typeface="휴먼모음T"/>
              </a:rPr>
              <a:t>삽식</a:t>
            </a:r>
            <a:r>
              <a:rPr lang="en-US" altLang="ko-KR" sz="2000">
                <a:latin typeface="휴먼모음T"/>
                <a:ea typeface="휴먼모음T"/>
              </a:rPr>
              <a:t>, </a:t>
            </a:r>
            <a:r>
              <a:rPr lang="ko-KR" altLang="en-US" sz="2000">
                <a:latin typeface="휴먼모음T"/>
                <a:ea typeface="휴먼모음T"/>
              </a:rPr>
              <a:t>수확 완전기계화 문제</a:t>
            </a:r>
          </a:p>
        </p:txBody>
      </p:sp>
      <p:sp>
        <p:nvSpPr>
          <p:cNvPr id="16406" name="직사각형 22"/>
          <p:cNvSpPr>
            <a:spLocks noChangeArrowheads="1"/>
          </p:cNvSpPr>
          <p:nvPr/>
        </p:nvSpPr>
        <p:spPr>
          <a:xfrm>
            <a:off x="468313" y="1773238"/>
            <a:ext cx="394652" cy="358457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Bef>
                <a:spcPct val="50000"/>
              </a:spcBef>
              <a:defRPr lang="ko-KR" altLang="en-US"/>
            </a:pPr>
            <a:r>
              <a:rPr lang="ko-KR" altLang="en-US">
                <a:solidFill>
                  <a:srgbClr val="000000"/>
                </a:solidFill>
                <a:latin typeface="HY헤드라인M"/>
                <a:ea typeface="HY헤드라인M"/>
                <a:sym typeface="Wingdings"/>
              </a:rPr>
              <a:t>●</a:t>
            </a:r>
          </a:p>
        </p:txBody>
      </p:sp>
      <p:sp>
        <p:nvSpPr>
          <p:cNvPr id="16407" name="직사각형 22"/>
          <p:cNvSpPr>
            <a:spLocks noChangeArrowheads="1"/>
          </p:cNvSpPr>
          <p:nvPr/>
        </p:nvSpPr>
        <p:spPr>
          <a:xfrm>
            <a:off x="468313" y="5445125"/>
            <a:ext cx="394652" cy="36322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Bef>
                <a:spcPct val="50000"/>
              </a:spcBef>
              <a:defRPr lang="ko-KR" altLang="en-US"/>
            </a:pPr>
            <a:r>
              <a:rPr lang="ko-KR" altLang="en-US">
                <a:solidFill>
                  <a:srgbClr val="000000"/>
                </a:solidFill>
                <a:latin typeface="HY헤드라인M"/>
                <a:ea typeface="HY헤드라인M"/>
                <a:sym typeface="Wingdings"/>
              </a:rPr>
              <a:t>●</a:t>
            </a:r>
          </a:p>
        </p:txBody>
      </p:sp>
      <p:sp>
        <p:nvSpPr>
          <p:cNvPr id="16408" name="직사각형 22"/>
          <p:cNvSpPr>
            <a:spLocks noChangeArrowheads="1"/>
          </p:cNvSpPr>
          <p:nvPr/>
        </p:nvSpPr>
        <p:spPr>
          <a:xfrm>
            <a:off x="468313" y="3213100"/>
            <a:ext cx="394652" cy="366395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Bef>
                <a:spcPct val="50000"/>
              </a:spcBef>
              <a:defRPr lang="ko-KR" altLang="en-US"/>
            </a:pPr>
            <a:r>
              <a:rPr lang="ko-KR" altLang="en-US">
                <a:solidFill>
                  <a:srgbClr val="000000"/>
                </a:solidFill>
                <a:latin typeface="HY헤드라인M"/>
                <a:ea typeface="HY헤드라인M"/>
                <a:sym typeface="Wingdings"/>
              </a:rPr>
              <a:t>●</a:t>
            </a:r>
          </a:p>
        </p:txBody>
      </p:sp>
      <p:sp>
        <p:nvSpPr>
          <p:cNvPr id="16409" name="직사각형 22"/>
          <p:cNvSpPr>
            <a:spLocks noChangeArrowheads="1"/>
          </p:cNvSpPr>
          <p:nvPr/>
        </p:nvSpPr>
        <p:spPr>
          <a:xfrm>
            <a:off x="468313" y="3933825"/>
            <a:ext cx="394652" cy="360045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Bef>
                <a:spcPct val="50000"/>
              </a:spcBef>
              <a:defRPr lang="ko-KR" altLang="en-US"/>
            </a:pPr>
            <a:r>
              <a:rPr lang="ko-KR" altLang="en-US">
                <a:solidFill>
                  <a:srgbClr val="000000"/>
                </a:solidFill>
                <a:latin typeface="HY헤드라인M"/>
                <a:ea typeface="HY헤드라인M"/>
                <a:sym typeface="Wingdings"/>
              </a:rPr>
              <a:t>●</a:t>
            </a:r>
          </a:p>
        </p:txBody>
      </p:sp>
      <p:sp>
        <p:nvSpPr>
          <p:cNvPr id="16410" name="직사각형 22"/>
          <p:cNvSpPr>
            <a:spLocks noChangeArrowheads="1"/>
          </p:cNvSpPr>
          <p:nvPr/>
        </p:nvSpPr>
        <p:spPr>
          <a:xfrm>
            <a:off x="468313" y="4724400"/>
            <a:ext cx="394652" cy="360045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Bef>
                <a:spcPct val="50000"/>
              </a:spcBef>
              <a:defRPr lang="ko-KR" altLang="en-US"/>
            </a:pPr>
            <a:r>
              <a:rPr lang="ko-KR" altLang="en-US">
                <a:solidFill>
                  <a:srgbClr val="000000"/>
                </a:solidFill>
                <a:latin typeface="HY헤드라인M"/>
                <a:ea typeface="HY헤드라인M"/>
                <a:sym typeface="Wingdings"/>
              </a:rPr>
              <a:t>●</a:t>
            </a:r>
          </a:p>
        </p:txBody>
      </p:sp>
      <p:sp>
        <p:nvSpPr>
          <p:cNvPr id="16411" name="직사각형 22"/>
          <p:cNvSpPr>
            <a:spLocks noChangeArrowheads="1"/>
          </p:cNvSpPr>
          <p:nvPr/>
        </p:nvSpPr>
        <p:spPr>
          <a:xfrm>
            <a:off x="468313" y="2492375"/>
            <a:ext cx="394652" cy="36322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Bef>
                <a:spcPct val="50000"/>
              </a:spcBef>
              <a:defRPr lang="ko-KR" altLang="en-US"/>
            </a:pPr>
            <a:r>
              <a:rPr lang="ko-KR" altLang="en-US">
                <a:solidFill>
                  <a:srgbClr val="000000"/>
                </a:solidFill>
                <a:latin typeface="HY헤드라인M"/>
                <a:ea typeface="HY헤드라인M"/>
                <a:sym typeface="Wingdings"/>
              </a:rPr>
              <a:t>●</a:t>
            </a:r>
          </a:p>
        </p:txBody>
      </p:sp>
    </p:spTree>
  </p:cSld>
  <p:clrMapOvr>
    <a:masterClrMapping/>
  </p:clrMapOvr>
  <p:transition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7"/>
          <p:cNvGrpSpPr/>
          <p:nvPr/>
        </p:nvGrpSpPr>
        <p:grpSpPr>
          <a:xfrm>
            <a:off x="0" y="115889"/>
            <a:ext cx="6997700" cy="1240819"/>
            <a:chOff x="1080" y="2161"/>
            <a:chExt cx="3806" cy="1054"/>
          </a:xfrm>
        </p:grpSpPr>
        <p:pic>
          <p:nvPicPr>
            <p:cNvPr id="17440" name="Picture 8" descr="1"/>
            <p:cNvPicPr>
              <a:picLocks noChangeAspect="1" noChangeArrowheads="1"/>
            </p:cNvPicPr>
            <p:nvPr/>
          </p:nvPicPr>
          <p:blipFill rotWithShape="1">
            <a:blip r:embed="rId2"/>
            <a:srcRect r="73570"/>
            <a:stretch>
              <a:fillRect/>
            </a:stretch>
          </p:blipFill>
          <p:spPr>
            <a:xfrm>
              <a:off x="1080" y="2161"/>
              <a:ext cx="1437" cy="712"/>
            </a:xfrm>
            <a:prstGeom prst="rect">
              <a:avLst/>
            </a:prstGeom>
            <a:noFill/>
            <a:ln w="9525">
              <a:noFill/>
              <a:miter/>
            </a:ln>
          </p:spPr>
        </p:pic>
        <p:pic>
          <p:nvPicPr>
            <p:cNvPr id="17441" name="Picture 9" descr="1"/>
            <p:cNvPicPr>
              <a:picLocks noChangeAspect="1" noChangeArrowheads="1"/>
            </p:cNvPicPr>
            <p:nvPr/>
          </p:nvPicPr>
          <p:blipFill rotWithShape="1">
            <a:blip r:embed="rId2"/>
            <a:srcRect l="46660"/>
            <a:stretch>
              <a:fillRect/>
            </a:stretch>
          </p:blipFill>
          <p:spPr>
            <a:xfrm>
              <a:off x="1898" y="2161"/>
              <a:ext cx="2899" cy="712"/>
            </a:xfrm>
            <a:prstGeom prst="rect">
              <a:avLst/>
            </a:prstGeom>
            <a:noFill/>
            <a:ln w="9525">
              <a:noFill/>
              <a:miter/>
            </a:ln>
          </p:spPr>
        </p:pic>
        <p:sp>
          <p:nvSpPr>
            <p:cNvPr id="17442" name="Text Box 41"/>
            <p:cNvSpPr txBox="1">
              <a:spLocks noChangeArrowheads="1"/>
            </p:cNvSpPr>
            <p:nvPr/>
          </p:nvSpPr>
          <p:spPr bwMode="gray">
            <a:xfrm>
              <a:off x="1936" y="2194"/>
              <a:ext cx="2949" cy="1006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>
              <a:spAutoFit/>
            </a:bodyPr>
            <a:lstStyle/>
            <a:p>
              <a:pPr eaLnBrk="0" latinLnBrk="0" hangingPunct="0">
                <a:defRPr lang="ko-KR" altLang="en-US"/>
              </a:pPr>
              <a:r>
                <a:rPr lang="ko-KR" altLang="en-US" sz="3600">
                  <a:latin typeface="HY동녘M"/>
                  <a:ea typeface="HY동녘M"/>
                </a:rPr>
                <a:t>고구마는</a:t>
              </a:r>
              <a:r>
                <a:rPr lang="en-US" altLang="ko-KR" sz="3600">
                  <a:latin typeface="HY동녘M"/>
                  <a:ea typeface="HY동녘M"/>
                </a:rPr>
                <a:t>?</a:t>
              </a:r>
            </a:p>
            <a:p>
              <a:pPr eaLnBrk="0" latinLnBrk="0" hangingPunct="0">
                <a:defRPr lang="ko-KR" altLang="en-US"/>
              </a:pPr>
              <a:endParaRPr lang="ko-KR" altLang="en-US" sz="3600">
                <a:latin typeface="양재둘기체M"/>
                <a:ea typeface="양재둘기체M"/>
              </a:endParaRPr>
            </a:p>
          </p:txBody>
        </p:sp>
        <p:sp>
          <p:nvSpPr>
            <p:cNvPr id="17443" name="Rectangle 11"/>
            <p:cNvSpPr>
              <a:spLocks noChangeArrowheads="1"/>
            </p:cNvSpPr>
            <p:nvPr/>
          </p:nvSpPr>
          <p:spPr>
            <a:xfrm>
              <a:off x="1316" y="2234"/>
              <a:ext cx="309" cy="498"/>
            </a:xfrm>
            <a:prstGeom prst="rect">
              <a:avLst/>
            </a:prstGeom>
            <a:noFill/>
            <a:ln w="9525">
              <a:noFill/>
              <a:miter/>
            </a:ln>
            <a:effectLst/>
          </p:spPr>
          <p:txBody>
            <a:bodyPr>
              <a:spAutoFit/>
            </a:bodyPr>
            <a:lstStyle/>
            <a:p>
              <a:pPr lvl="0">
                <a:defRPr lang="ko-KR" altLang="en-US"/>
              </a:pPr>
              <a:r>
                <a:rPr lang="en-US" altLang="ko-KR" sz="3300" i="1">
                  <a:solidFill>
                    <a:schemeClr val="bg1"/>
                  </a:solidFill>
                  <a:latin typeface="바탕체"/>
                  <a:ea typeface="바탕체"/>
                </a:rPr>
                <a:t>Ⅰ</a:t>
              </a:r>
              <a:endParaRPr lang="en-US" altLang="ko-KR" sz="3300" i="1">
                <a:solidFill>
                  <a:schemeClr val="bg1"/>
                </a:solidFill>
                <a:latin typeface="Arial"/>
                <a:ea typeface="휴먼둥근헤드라인"/>
              </a:endParaRPr>
            </a:p>
          </p:txBody>
        </p:sp>
      </p:grpSp>
      <p:sp>
        <p:nvSpPr>
          <p:cNvPr id="17411" name="직사각형 10"/>
          <p:cNvSpPr>
            <a:spLocks noChangeArrowheads="1"/>
          </p:cNvSpPr>
          <p:nvPr/>
        </p:nvSpPr>
        <p:spPr>
          <a:xfrm>
            <a:off x="323850" y="908050"/>
            <a:ext cx="8567738" cy="6195695"/>
          </a:xfrm>
          <a:prstGeom prst="rect">
            <a:avLst/>
          </a:prstGeom>
          <a:noFill/>
          <a:ln w="9525">
            <a:noFill/>
            <a:miter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 lang="ko-KR" altLang="en-US"/>
            </a:pPr>
            <a:r>
              <a:rPr lang="ko-KR" altLang="en-US" sz="2000">
                <a:solidFill>
                  <a:srgbClr val="000000"/>
                </a:solidFill>
                <a:latin typeface="HY견고딕"/>
                <a:ea typeface="HY견고딕"/>
                <a:sym typeface="Wingdings"/>
              </a:rPr>
              <a:t> </a:t>
            </a:r>
            <a:r>
              <a:rPr lang="en-US" altLang="ko-KR" sz="2400">
                <a:solidFill>
                  <a:srgbClr val="000000"/>
                </a:solidFill>
                <a:latin typeface="HY헤드라인M"/>
                <a:ea typeface="HY헤드라인M"/>
                <a:sym typeface="Wingdings"/>
              </a:rPr>
              <a:t>5. </a:t>
            </a:r>
            <a:r>
              <a:rPr lang="ko-KR" altLang="en-US" sz="2400">
                <a:solidFill>
                  <a:srgbClr val="000000"/>
                </a:solidFill>
                <a:latin typeface="HY헤드라인M"/>
                <a:ea typeface="HY헤드라인M"/>
                <a:sym typeface="Wingdings"/>
              </a:rPr>
              <a:t>고구마의 소비자 선호도</a:t>
            </a:r>
          </a:p>
          <a:p>
            <a:pPr>
              <a:lnSpc>
                <a:spcPct val="150000"/>
              </a:lnSpc>
              <a:spcBef>
                <a:spcPct val="50000"/>
              </a:spcBef>
              <a:defRPr lang="ko-KR" altLang="en-US"/>
            </a:pPr>
            <a:endParaRPr lang="en-US" altLang="ko-KR" sz="2400">
              <a:solidFill>
                <a:srgbClr val="000000"/>
              </a:solidFill>
              <a:latin typeface="HY헤드라인M"/>
              <a:ea typeface="HY헤드라인M"/>
              <a:sym typeface="Wingdings"/>
            </a:endParaRPr>
          </a:p>
          <a:p>
            <a:pPr>
              <a:lnSpc>
                <a:spcPct val="150000"/>
              </a:lnSpc>
              <a:spcBef>
                <a:spcPct val="50000"/>
              </a:spcBef>
              <a:defRPr lang="ko-KR" altLang="en-US"/>
            </a:pPr>
            <a:r>
              <a:rPr lang="ko-KR" altLang="en-US" sz="2400">
                <a:latin typeface="HY헤드라인M"/>
                <a:ea typeface="HY헤드라인M"/>
              </a:rPr>
              <a:t> </a:t>
            </a:r>
          </a:p>
          <a:p>
            <a:pPr>
              <a:lnSpc>
                <a:spcPct val="150000"/>
              </a:lnSpc>
              <a:spcBef>
                <a:spcPct val="50000"/>
              </a:spcBef>
              <a:defRPr lang="ko-KR" altLang="en-US"/>
            </a:pPr>
            <a:r>
              <a:rPr lang="en-US" altLang="ko-KR" sz="2000">
                <a:latin typeface="HY견고딕"/>
                <a:ea typeface="HY견고딕"/>
              </a:rPr>
              <a:t>   </a:t>
            </a:r>
            <a:r>
              <a:rPr lang="ko-KR" altLang="en-US" sz="2000">
                <a:latin typeface="휴먼모음T"/>
                <a:ea typeface="휴먼모음T"/>
              </a:rPr>
              <a:t> 		</a:t>
            </a:r>
          </a:p>
          <a:p>
            <a:pPr>
              <a:lnSpc>
                <a:spcPct val="150000"/>
              </a:lnSpc>
              <a:spcBef>
                <a:spcPct val="50000"/>
              </a:spcBef>
              <a:defRPr lang="ko-KR" altLang="en-US"/>
            </a:pPr>
            <a:r>
              <a:rPr lang="ko-KR" altLang="en-US" sz="2000">
                <a:latin typeface="휴먼모음T"/>
                <a:ea typeface="휴먼모음T"/>
              </a:rPr>
              <a:t>   </a:t>
            </a:r>
            <a:r>
              <a:rPr lang="en-US" altLang="ko-KR" sz="2000">
                <a:latin typeface="휴먼모음T"/>
                <a:ea typeface="휴먼모음T"/>
              </a:rPr>
              <a:t>	</a:t>
            </a:r>
          </a:p>
          <a:p>
            <a:pPr>
              <a:lnSpc>
                <a:spcPct val="150000"/>
              </a:lnSpc>
              <a:spcBef>
                <a:spcPct val="50000"/>
              </a:spcBef>
              <a:defRPr lang="ko-KR" altLang="en-US"/>
            </a:pPr>
            <a:r>
              <a:rPr lang="en-US" altLang="ko-KR" sz="2000">
                <a:latin typeface="휴먼모음T"/>
                <a:ea typeface="휴먼모음T"/>
              </a:rPr>
              <a:t>  </a:t>
            </a:r>
            <a:r>
              <a:rPr lang="ko-KR" altLang="en-US" sz="2000">
                <a:latin typeface="휴먼모음T"/>
                <a:ea typeface="휴먼모음T"/>
              </a:rPr>
              <a:t>		</a:t>
            </a:r>
          </a:p>
          <a:p>
            <a:pPr>
              <a:lnSpc>
                <a:spcPct val="150000"/>
              </a:lnSpc>
              <a:spcBef>
                <a:spcPct val="50000"/>
              </a:spcBef>
              <a:defRPr lang="ko-KR" altLang="en-US"/>
            </a:pPr>
            <a:r>
              <a:rPr lang="ko-KR" altLang="en-US" sz="2000">
                <a:latin typeface="휴먼모음T"/>
                <a:ea typeface="휴먼모음T"/>
              </a:rPr>
              <a:t>  	</a:t>
            </a:r>
          </a:p>
          <a:p>
            <a:pPr>
              <a:lnSpc>
                <a:spcPct val="150000"/>
              </a:lnSpc>
              <a:spcBef>
                <a:spcPct val="50000"/>
              </a:spcBef>
              <a:defRPr lang="ko-KR" altLang="en-US"/>
            </a:pPr>
            <a:r>
              <a:rPr lang="ko-KR" altLang="en-US" sz="2000">
                <a:latin typeface="휴먼모음T"/>
                <a:ea typeface="휴먼모음T"/>
              </a:rPr>
              <a:t>  </a:t>
            </a:r>
            <a:r>
              <a:rPr lang="en-US" altLang="ko-KR" sz="2000">
                <a:latin typeface="휴먼모음T"/>
                <a:ea typeface="휴먼모음T"/>
              </a:rPr>
              <a:t>	</a:t>
            </a:r>
          </a:p>
          <a:p>
            <a:pPr>
              <a:lnSpc>
                <a:spcPct val="150000"/>
              </a:lnSpc>
              <a:spcBef>
                <a:spcPct val="50000"/>
              </a:spcBef>
              <a:defRPr lang="ko-KR" altLang="en-US"/>
            </a:pPr>
            <a:r>
              <a:rPr lang="en-US" altLang="ko-KR" sz="2000">
                <a:latin typeface="휴먼모음T"/>
                <a:ea typeface="휴먼모음T"/>
              </a:rPr>
              <a:t>  </a:t>
            </a:r>
            <a:r>
              <a:rPr lang="ko-KR" altLang="en-US" sz="2000">
                <a:latin typeface="휴먼모음T"/>
                <a:ea typeface="휴먼모음T"/>
              </a:rPr>
              <a:t>	</a:t>
            </a:r>
          </a:p>
          <a:p>
            <a:pPr>
              <a:lnSpc>
                <a:spcPct val="150000"/>
              </a:lnSpc>
              <a:spcBef>
                <a:spcPct val="50000"/>
              </a:spcBef>
              <a:defRPr lang="ko-KR" altLang="en-US"/>
            </a:pPr>
            <a:r>
              <a:rPr lang="ko-KR" altLang="en-US" sz="2000">
                <a:latin typeface="휴먼모음T"/>
                <a:ea typeface="휴먼모음T"/>
              </a:rPr>
              <a:t> </a:t>
            </a:r>
            <a:endParaRPr lang="ko-KR" altLang="en-US" sz="2000">
              <a:solidFill>
                <a:srgbClr val="000000"/>
              </a:solidFill>
              <a:latin typeface="휴먼모음T"/>
              <a:ea typeface="휴먼모음T"/>
              <a:sym typeface="Wingdings"/>
            </a:endParaRPr>
          </a:p>
        </p:txBody>
      </p:sp>
      <p:sp>
        <p:nvSpPr>
          <p:cNvPr id="9" name="Rectangle 14"/>
          <p:cNvSpPr>
            <a:spLocks noChangeArrowheads="1"/>
          </p:cNvSpPr>
          <p:nvPr/>
        </p:nvSpPr>
        <p:spPr>
          <a:xfrm>
            <a:off x="1043608" y="1556792"/>
            <a:ext cx="6034087" cy="52228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none" anchor="ctr"/>
          <a:lstStyle/>
          <a:p>
            <a:pPr latinLnBrk="0">
              <a:defRPr lang="ko-KR"/>
            </a:pPr>
            <a:r>
              <a:rPr lang="ko-KR" altLang="en-US" sz="2000">
                <a:latin typeface="휴먼모음T"/>
                <a:ea typeface="휴먼모음T"/>
              </a:rPr>
              <a:t>피 색 </a:t>
            </a:r>
            <a:r>
              <a:rPr lang="en-US" altLang="ko-KR" sz="2000">
                <a:latin typeface="휴먼모음T"/>
                <a:ea typeface="휴먼모음T"/>
              </a:rPr>
              <a:t>: </a:t>
            </a:r>
            <a:r>
              <a:rPr lang="ko-KR" altLang="en-US" sz="2000">
                <a:latin typeface="휴먼모음T"/>
                <a:ea typeface="휴먼모음T"/>
              </a:rPr>
              <a:t>홍색</a:t>
            </a:r>
            <a:r>
              <a:rPr lang="en-US" altLang="ko-KR" sz="2000">
                <a:latin typeface="휴먼모음T"/>
                <a:ea typeface="휴먼모음T"/>
              </a:rPr>
              <a:t>, </a:t>
            </a:r>
            <a:r>
              <a:rPr lang="ko-KR" altLang="en-US" sz="2000">
                <a:latin typeface="휴먼모음T"/>
                <a:ea typeface="휴먼모음T"/>
              </a:rPr>
              <a:t>홍자색</a:t>
            </a:r>
          </a:p>
        </p:txBody>
      </p:sp>
      <p:sp>
        <p:nvSpPr>
          <p:cNvPr id="10" name="Rectangle 14"/>
          <p:cNvSpPr>
            <a:spLocks noChangeArrowheads="1"/>
          </p:cNvSpPr>
          <p:nvPr/>
        </p:nvSpPr>
        <p:spPr>
          <a:xfrm>
            <a:off x="1043608" y="2204864"/>
            <a:ext cx="6034087" cy="52228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none" anchor="ctr"/>
          <a:lstStyle/>
          <a:p>
            <a:pPr latinLnBrk="0">
              <a:defRPr lang="ko-KR"/>
            </a:pPr>
            <a:r>
              <a:rPr lang="ko-KR" altLang="en-US" sz="2000">
                <a:latin typeface="휴먼모음T"/>
                <a:ea typeface="휴먼모음T"/>
              </a:rPr>
              <a:t>크 기 </a:t>
            </a:r>
            <a:r>
              <a:rPr lang="en-US" altLang="ko-KR" sz="2000">
                <a:latin typeface="휴먼모음T"/>
                <a:ea typeface="휴먼모음T"/>
              </a:rPr>
              <a:t>:</a:t>
            </a:r>
            <a:r>
              <a:rPr lang="ko-KR" altLang="en-US" sz="2000">
                <a:latin typeface="휴먼모음T"/>
                <a:ea typeface="휴먼모음T"/>
              </a:rPr>
              <a:t>	</a:t>
            </a:r>
            <a:r>
              <a:rPr lang="en-US" altLang="ko-KR" sz="2000">
                <a:latin typeface="휴먼모음T"/>
                <a:ea typeface="휴먼모음T"/>
              </a:rPr>
              <a:t>80∼150g, </a:t>
            </a:r>
            <a:r>
              <a:rPr lang="ko-KR" altLang="en-US" sz="2000">
                <a:latin typeface="휴먼모음T"/>
                <a:ea typeface="휴먼모음T"/>
              </a:rPr>
              <a:t>한입고구마</a:t>
            </a:r>
            <a:r>
              <a:rPr lang="en-US" altLang="ko-KR" sz="2000">
                <a:solidFill>
                  <a:schemeClr val="bg1"/>
                </a:solidFill>
                <a:latin typeface="HY동녘M"/>
                <a:ea typeface="HY동녘M"/>
              </a:rPr>
              <a:t>	</a:t>
            </a:r>
            <a:endParaRPr lang="ko-KR" altLang="en-US" sz="2000">
              <a:solidFill>
                <a:schemeClr val="bg1"/>
              </a:solidFill>
              <a:latin typeface="HY동녘M"/>
              <a:ea typeface="HY동녘M"/>
            </a:endParaRPr>
          </a:p>
        </p:txBody>
      </p:sp>
      <p:sp>
        <p:nvSpPr>
          <p:cNvPr id="11" name="Rectangle 14"/>
          <p:cNvSpPr>
            <a:spLocks noChangeArrowheads="1"/>
          </p:cNvSpPr>
          <p:nvPr/>
        </p:nvSpPr>
        <p:spPr>
          <a:xfrm>
            <a:off x="1043608" y="2852936"/>
            <a:ext cx="6034087" cy="52228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none" anchor="ctr"/>
          <a:lstStyle/>
          <a:p>
            <a:pPr latinLnBrk="0">
              <a:defRPr lang="ko-KR"/>
            </a:pPr>
            <a:r>
              <a:rPr lang="ko-KR" altLang="en-US" sz="2000">
                <a:latin typeface="휴먼모음T"/>
                <a:ea typeface="휴먼모음T"/>
              </a:rPr>
              <a:t>모 양 </a:t>
            </a:r>
            <a:r>
              <a:rPr lang="en-US" altLang="ko-KR" sz="2000">
                <a:latin typeface="휴먼모음T"/>
                <a:ea typeface="휴먼모음T"/>
              </a:rPr>
              <a:t>:</a:t>
            </a:r>
            <a:r>
              <a:rPr lang="ko-KR" altLang="en-US" sz="2000">
                <a:latin typeface="휴먼모음T"/>
                <a:ea typeface="휴먼모음T"/>
              </a:rPr>
              <a:t>	방추형</a:t>
            </a:r>
            <a:r>
              <a:rPr lang="en-US" altLang="ko-KR" sz="2000">
                <a:latin typeface="휴먼모음T"/>
                <a:ea typeface="휴먼모음T"/>
              </a:rPr>
              <a:t>, </a:t>
            </a:r>
            <a:r>
              <a:rPr lang="ko-KR" altLang="en-US" sz="2000">
                <a:latin typeface="휴먼모음T"/>
                <a:ea typeface="휴먼모음T"/>
              </a:rPr>
              <a:t>단방추 </a:t>
            </a:r>
          </a:p>
        </p:txBody>
      </p:sp>
      <p:sp>
        <p:nvSpPr>
          <p:cNvPr id="12" name="Rectangle 14"/>
          <p:cNvSpPr>
            <a:spLocks noChangeArrowheads="1"/>
          </p:cNvSpPr>
          <p:nvPr/>
        </p:nvSpPr>
        <p:spPr>
          <a:xfrm>
            <a:off x="1043608" y="3501008"/>
            <a:ext cx="6034087" cy="52228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none" anchor="ctr"/>
          <a:lstStyle/>
          <a:p>
            <a:pPr latinLnBrk="0">
              <a:defRPr lang="ko-KR"/>
            </a:pPr>
            <a:r>
              <a:rPr lang="ko-KR" altLang="en-US" sz="2000">
                <a:latin typeface="휴먼모음T"/>
                <a:ea typeface="휴먼모음T"/>
              </a:rPr>
              <a:t>육 질 </a:t>
            </a:r>
            <a:r>
              <a:rPr lang="en-US" altLang="ko-KR" sz="2000">
                <a:latin typeface="휴먼모음T"/>
                <a:ea typeface="휴먼모음T"/>
              </a:rPr>
              <a:t>:</a:t>
            </a:r>
            <a:r>
              <a:rPr lang="ko-KR" altLang="en-US" sz="2000">
                <a:latin typeface="휴먼모음T"/>
                <a:ea typeface="휴먼모음T"/>
              </a:rPr>
              <a:t>	중점질</a:t>
            </a:r>
            <a:r>
              <a:rPr lang="en-US" altLang="ko-KR" sz="2000">
                <a:latin typeface="휴먼모음T"/>
                <a:ea typeface="휴먼모음T"/>
              </a:rPr>
              <a:t>(</a:t>
            </a:r>
            <a:r>
              <a:rPr lang="ko-KR" altLang="en-US" sz="2000">
                <a:latin typeface="휴먼모음T"/>
                <a:ea typeface="휴먼모음T"/>
              </a:rPr>
              <a:t>증미</a:t>
            </a:r>
            <a:r>
              <a:rPr lang="en-US" altLang="ko-KR" sz="2000">
                <a:latin typeface="휴먼모음T"/>
                <a:ea typeface="휴먼모음T"/>
              </a:rPr>
              <a:t>, </a:t>
            </a:r>
            <a:r>
              <a:rPr lang="ko-KR" altLang="en-US" sz="2000">
                <a:latin typeface="휴먼모음T"/>
                <a:ea typeface="휴먼모음T"/>
              </a:rPr>
              <a:t>연미</a:t>
            </a:r>
            <a:r>
              <a:rPr lang="en-US" altLang="ko-KR" sz="2000">
                <a:latin typeface="휴먼모음T"/>
                <a:ea typeface="휴먼모음T"/>
              </a:rPr>
              <a:t>), </a:t>
            </a:r>
            <a:r>
              <a:rPr lang="ko-KR" altLang="en-US" sz="2000">
                <a:latin typeface="휴먼모음T"/>
                <a:ea typeface="휴먼모음T"/>
              </a:rPr>
              <a:t>점질</a:t>
            </a:r>
          </a:p>
        </p:txBody>
      </p:sp>
      <p:sp>
        <p:nvSpPr>
          <p:cNvPr id="13" name="Rectangle 14"/>
          <p:cNvSpPr>
            <a:spLocks noChangeArrowheads="1"/>
          </p:cNvSpPr>
          <p:nvPr/>
        </p:nvSpPr>
        <p:spPr>
          <a:xfrm>
            <a:off x="1043608" y="4149080"/>
            <a:ext cx="6034087" cy="52228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none" anchor="ctr"/>
          <a:lstStyle/>
          <a:p>
            <a:pPr latinLnBrk="0">
              <a:defRPr lang="ko-KR"/>
            </a:pPr>
            <a:r>
              <a:rPr lang="ko-KR" altLang="en-US" sz="2000">
                <a:latin typeface="휴먼모음T"/>
                <a:ea typeface="휴먼모음T"/>
              </a:rPr>
              <a:t>포 장 </a:t>
            </a:r>
            <a:r>
              <a:rPr lang="en-US" altLang="ko-KR" sz="2000">
                <a:latin typeface="휴먼모음T"/>
                <a:ea typeface="휴먼모음T"/>
              </a:rPr>
              <a:t>:</a:t>
            </a:r>
            <a:r>
              <a:rPr lang="ko-KR" altLang="en-US" sz="2000">
                <a:latin typeface="휴먼모음T"/>
                <a:ea typeface="휴먼모음T"/>
              </a:rPr>
              <a:t>	한 개</a:t>
            </a:r>
            <a:r>
              <a:rPr lang="en-US" altLang="ko-KR" sz="2000">
                <a:latin typeface="휴먼모음T"/>
                <a:ea typeface="휴먼모음T"/>
              </a:rPr>
              <a:t>, 300g, 800g, 1, 5, 10kg	</a:t>
            </a:r>
            <a:endParaRPr lang="ko-KR" altLang="en-US" sz="2000">
              <a:latin typeface="휴먼모음T"/>
              <a:ea typeface="휴먼모음T"/>
            </a:endParaRPr>
          </a:p>
        </p:txBody>
      </p:sp>
      <p:sp>
        <p:nvSpPr>
          <p:cNvPr id="14" name="Rectangle 14"/>
          <p:cNvSpPr>
            <a:spLocks noChangeArrowheads="1"/>
          </p:cNvSpPr>
          <p:nvPr/>
        </p:nvSpPr>
        <p:spPr>
          <a:xfrm>
            <a:off x="1043608" y="4797152"/>
            <a:ext cx="6034087" cy="52228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none" anchor="ctr"/>
          <a:lstStyle/>
          <a:p>
            <a:pPr latinLnBrk="0">
              <a:defRPr lang="ko-KR"/>
            </a:pPr>
            <a:r>
              <a:rPr lang="ko-KR" altLang="en-US" sz="2000">
                <a:latin typeface="휴먼모음T"/>
                <a:ea typeface="휴먼모음T"/>
              </a:rPr>
              <a:t>유 통 </a:t>
            </a:r>
            <a:r>
              <a:rPr lang="en-US" altLang="ko-KR" sz="2000">
                <a:latin typeface="휴먼모음T"/>
                <a:ea typeface="휴먼모음T"/>
              </a:rPr>
              <a:t>:</a:t>
            </a:r>
            <a:r>
              <a:rPr lang="ko-KR" altLang="en-US" sz="2000">
                <a:latin typeface="휴먼모음T"/>
                <a:ea typeface="휴먼모음T"/>
              </a:rPr>
              <a:t>	세척	</a:t>
            </a: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>
          <a:xfrm>
            <a:off x="1043608" y="5445224"/>
            <a:ext cx="6048672" cy="52228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none" anchor="ctr"/>
          <a:lstStyle/>
          <a:p>
            <a:pPr latinLnBrk="0">
              <a:defRPr lang="ko-KR"/>
            </a:pPr>
            <a:endParaRPr lang="en-US" altLang="ko-KR" sz="2000">
              <a:solidFill>
                <a:schemeClr val="bg1"/>
              </a:solidFill>
              <a:latin typeface="휴먼모음T"/>
              <a:ea typeface="휴먼모음T"/>
            </a:endParaRPr>
          </a:p>
          <a:p>
            <a:pPr latinLnBrk="0">
              <a:defRPr lang="ko-KR"/>
            </a:pPr>
            <a:r>
              <a:rPr lang="ko-KR" altLang="en-US" sz="2000">
                <a:latin typeface="휴먼모음T"/>
                <a:ea typeface="휴먼모음T"/>
              </a:rPr>
              <a:t>소 비 </a:t>
            </a:r>
            <a:r>
              <a:rPr lang="en-US" altLang="ko-KR" sz="2000">
                <a:latin typeface="휴먼모음T"/>
                <a:ea typeface="휴먼모음T"/>
              </a:rPr>
              <a:t>:</a:t>
            </a:r>
            <a:r>
              <a:rPr lang="ko-KR" altLang="en-US" sz="2000">
                <a:latin typeface="휴먼모음T"/>
                <a:ea typeface="휴먼모음T"/>
              </a:rPr>
              <a:t>	가공품</a:t>
            </a:r>
            <a:r>
              <a:rPr lang="en-US" altLang="ko-KR" sz="2000">
                <a:latin typeface="휴먼모음T"/>
                <a:ea typeface="휴먼모음T"/>
              </a:rPr>
              <a:t>(</a:t>
            </a:r>
            <a:r>
              <a:rPr lang="ko-KR" altLang="en-US" sz="2000">
                <a:latin typeface="휴먼모음T"/>
                <a:ea typeface="휴먼모음T"/>
              </a:rPr>
              <a:t>말랭이</a:t>
            </a:r>
            <a:r>
              <a:rPr lang="en-US" altLang="ko-KR" sz="2000">
                <a:latin typeface="휴먼모음T"/>
                <a:ea typeface="휴먼모음T"/>
              </a:rPr>
              <a:t>, </a:t>
            </a:r>
            <a:r>
              <a:rPr lang="ko-KR" altLang="en-US" sz="2000">
                <a:latin typeface="휴먼모음T"/>
                <a:ea typeface="휴먼모음T"/>
              </a:rPr>
              <a:t>빵</a:t>
            </a:r>
            <a:r>
              <a:rPr lang="en-US" altLang="ko-KR" sz="2000">
                <a:latin typeface="휴먼모음T"/>
                <a:ea typeface="휴먼모음T"/>
              </a:rPr>
              <a:t>,</a:t>
            </a:r>
            <a:r>
              <a:rPr lang="ko-KR" altLang="en-US" sz="2000">
                <a:latin typeface="휴먼모음T"/>
                <a:ea typeface="휴먼모음T"/>
              </a:rPr>
              <a:t>칩</a:t>
            </a:r>
            <a:r>
              <a:rPr lang="en-US" altLang="ko-KR" sz="2000">
                <a:latin typeface="휴먼모음T"/>
                <a:ea typeface="휴먼모음T"/>
              </a:rPr>
              <a:t>, </a:t>
            </a:r>
            <a:r>
              <a:rPr lang="ko-KR" altLang="en-US" sz="2000">
                <a:latin typeface="휴먼모음T"/>
                <a:ea typeface="휴먼모음T"/>
              </a:rPr>
              <a:t>케익</a:t>
            </a:r>
            <a:r>
              <a:rPr lang="en-US" altLang="ko-KR" sz="2000">
                <a:latin typeface="휴먼모음T"/>
                <a:ea typeface="휴먼모음T"/>
              </a:rPr>
              <a:t>, </a:t>
            </a:r>
            <a:r>
              <a:rPr lang="ko-KR" altLang="en-US" sz="2000">
                <a:latin typeface="휴먼모음T"/>
                <a:ea typeface="휴먼모음T"/>
              </a:rPr>
              <a:t>퓨레</a:t>
            </a:r>
            <a:r>
              <a:rPr lang="en-US" altLang="ko-KR" sz="2000">
                <a:latin typeface="휴먼모음T"/>
                <a:ea typeface="휴먼모음T"/>
              </a:rPr>
              <a:t>), </a:t>
            </a:r>
            <a:r>
              <a:rPr lang="ko-KR" altLang="en-US" sz="2000">
                <a:latin typeface="휴먼모음T"/>
                <a:ea typeface="휴먼모음T"/>
              </a:rPr>
              <a:t>군고구마</a:t>
            </a:r>
          </a:p>
          <a:p>
            <a:pPr latinLnBrk="0">
              <a:defRPr lang="ko-KR"/>
            </a:pPr>
            <a:endParaRPr lang="ko-KR" altLang="en-US" sz="2000">
              <a:solidFill>
                <a:schemeClr val="bg1"/>
              </a:solidFill>
              <a:latin typeface="휴먼모음T"/>
              <a:ea typeface="휴먼모음T"/>
            </a:endParaRPr>
          </a:p>
        </p:txBody>
      </p:sp>
      <p:sp>
        <p:nvSpPr>
          <p:cNvPr id="17433" name="직사각형 15"/>
          <p:cNvSpPr>
            <a:spLocks noChangeArrowheads="1"/>
          </p:cNvSpPr>
          <p:nvPr/>
        </p:nvSpPr>
        <p:spPr>
          <a:xfrm>
            <a:off x="539750" y="1628775"/>
            <a:ext cx="399415" cy="360045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Bef>
                <a:spcPct val="50000"/>
              </a:spcBef>
              <a:defRPr lang="ko-KR" altLang="en-US"/>
            </a:pPr>
            <a:r>
              <a:rPr lang="ko-KR" altLang="en-US">
                <a:solidFill>
                  <a:srgbClr val="7030A0"/>
                </a:solidFill>
                <a:latin typeface="HY헤드라인M"/>
                <a:ea typeface="HY헤드라인M"/>
                <a:sym typeface="Wingdings"/>
              </a:rPr>
              <a:t>●</a:t>
            </a:r>
          </a:p>
        </p:txBody>
      </p:sp>
      <p:sp>
        <p:nvSpPr>
          <p:cNvPr id="17434" name="직사각형 16"/>
          <p:cNvSpPr>
            <a:spLocks noChangeArrowheads="1"/>
          </p:cNvSpPr>
          <p:nvPr/>
        </p:nvSpPr>
        <p:spPr>
          <a:xfrm>
            <a:off x="539750" y="4292600"/>
            <a:ext cx="399415" cy="36322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Bef>
                <a:spcPct val="50000"/>
              </a:spcBef>
              <a:defRPr lang="ko-KR" altLang="en-US"/>
            </a:pPr>
            <a:r>
              <a:rPr lang="ko-KR" altLang="en-US">
                <a:solidFill>
                  <a:srgbClr val="7030A0"/>
                </a:solidFill>
                <a:latin typeface="HY헤드라인M"/>
                <a:ea typeface="HY헤드라인M"/>
                <a:sym typeface="Wingdings"/>
              </a:rPr>
              <a:t>●</a:t>
            </a:r>
          </a:p>
        </p:txBody>
      </p:sp>
      <p:sp>
        <p:nvSpPr>
          <p:cNvPr id="17435" name="직사각형 17"/>
          <p:cNvSpPr>
            <a:spLocks noChangeArrowheads="1"/>
          </p:cNvSpPr>
          <p:nvPr/>
        </p:nvSpPr>
        <p:spPr>
          <a:xfrm>
            <a:off x="539750" y="4868863"/>
            <a:ext cx="399415" cy="358457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Bef>
                <a:spcPct val="50000"/>
              </a:spcBef>
              <a:defRPr lang="ko-KR" altLang="en-US"/>
            </a:pPr>
            <a:r>
              <a:rPr lang="ko-KR" altLang="en-US">
                <a:solidFill>
                  <a:srgbClr val="7030A0"/>
                </a:solidFill>
                <a:latin typeface="HY헤드라인M"/>
                <a:ea typeface="HY헤드라인M"/>
                <a:sym typeface="Wingdings"/>
              </a:rPr>
              <a:t>●</a:t>
            </a:r>
          </a:p>
        </p:txBody>
      </p:sp>
      <p:sp>
        <p:nvSpPr>
          <p:cNvPr id="17436" name="직사각형 18"/>
          <p:cNvSpPr>
            <a:spLocks noChangeArrowheads="1"/>
          </p:cNvSpPr>
          <p:nvPr/>
        </p:nvSpPr>
        <p:spPr>
          <a:xfrm>
            <a:off x="539750" y="5516563"/>
            <a:ext cx="399415" cy="358457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Bef>
                <a:spcPct val="50000"/>
              </a:spcBef>
              <a:defRPr lang="ko-KR" altLang="en-US"/>
            </a:pPr>
            <a:r>
              <a:rPr lang="ko-KR" altLang="en-US">
                <a:solidFill>
                  <a:srgbClr val="7030A0"/>
                </a:solidFill>
                <a:latin typeface="HY헤드라인M"/>
                <a:ea typeface="HY헤드라인M"/>
                <a:sym typeface="Wingdings"/>
              </a:rPr>
              <a:t>●</a:t>
            </a:r>
          </a:p>
        </p:txBody>
      </p:sp>
      <p:sp>
        <p:nvSpPr>
          <p:cNvPr id="17437" name="직사각형 19"/>
          <p:cNvSpPr>
            <a:spLocks noChangeArrowheads="1"/>
          </p:cNvSpPr>
          <p:nvPr/>
        </p:nvSpPr>
        <p:spPr>
          <a:xfrm>
            <a:off x="539750" y="2276475"/>
            <a:ext cx="399415" cy="360045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Bef>
                <a:spcPct val="50000"/>
              </a:spcBef>
              <a:defRPr lang="ko-KR" altLang="en-US"/>
            </a:pPr>
            <a:r>
              <a:rPr lang="ko-KR" altLang="en-US">
                <a:solidFill>
                  <a:srgbClr val="7030A0"/>
                </a:solidFill>
                <a:latin typeface="HY헤드라인M"/>
                <a:ea typeface="HY헤드라인M"/>
                <a:sym typeface="Wingdings"/>
              </a:rPr>
              <a:t>●</a:t>
            </a:r>
          </a:p>
        </p:txBody>
      </p:sp>
      <p:sp>
        <p:nvSpPr>
          <p:cNvPr id="17438" name="직사각형 20"/>
          <p:cNvSpPr>
            <a:spLocks noChangeArrowheads="1"/>
          </p:cNvSpPr>
          <p:nvPr/>
        </p:nvSpPr>
        <p:spPr>
          <a:xfrm>
            <a:off x="539750" y="2924175"/>
            <a:ext cx="399415" cy="360045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Bef>
                <a:spcPct val="50000"/>
              </a:spcBef>
              <a:defRPr lang="ko-KR" altLang="en-US"/>
            </a:pPr>
            <a:r>
              <a:rPr lang="ko-KR" altLang="en-US">
                <a:solidFill>
                  <a:srgbClr val="7030A0"/>
                </a:solidFill>
                <a:latin typeface="HY헤드라인M"/>
                <a:ea typeface="HY헤드라인M"/>
                <a:sym typeface="Wingdings"/>
              </a:rPr>
              <a:t>●</a:t>
            </a:r>
          </a:p>
        </p:txBody>
      </p:sp>
      <p:sp>
        <p:nvSpPr>
          <p:cNvPr id="17439" name="직사각형 21"/>
          <p:cNvSpPr>
            <a:spLocks noChangeArrowheads="1"/>
          </p:cNvSpPr>
          <p:nvPr/>
        </p:nvSpPr>
        <p:spPr>
          <a:xfrm>
            <a:off x="539750" y="3573463"/>
            <a:ext cx="399415" cy="358457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Bef>
                <a:spcPct val="50000"/>
              </a:spcBef>
              <a:defRPr lang="ko-KR" altLang="en-US"/>
            </a:pPr>
            <a:r>
              <a:rPr lang="ko-KR" altLang="en-US">
                <a:solidFill>
                  <a:srgbClr val="7030A0"/>
                </a:solidFill>
                <a:latin typeface="HY헤드라인M"/>
                <a:ea typeface="HY헤드라인M"/>
                <a:sym typeface="Wingdings"/>
              </a:rPr>
              <a:t>●</a:t>
            </a:r>
          </a:p>
        </p:txBody>
      </p:sp>
    </p:spTree>
  </p:cSld>
  <p:clrMapOvr>
    <a:masterClrMapping/>
  </p:clrMapOvr>
  <p:transition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7"/>
          <p:cNvGrpSpPr/>
          <p:nvPr/>
        </p:nvGrpSpPr>
        <p:grpSpPr>
          <a:xfrm>
            <a:off x="-53975" y="188913"/>
            <a:ext cx="6975475" cy="841375"/>
            <a:chOff x="1097" y="2158"/>
            <a:chExt cx="3794" cy="715"/>
          </a:xfrm>
        </p:grpSpPr>
        <p:pic>
          <p:nvPicPr>
            <p:cNvPr id="23561" name="Picture 8" descr="1"/>
            <p:cNvPicPr>
              <a:picLocks noChangeAspect="1" noChangeArrowheads="1"/>
            </p:cNvPicPr>
            <p:nvPr/>
          </p:nvPicPr>
          <p:blipFill rotWithShape="1">
            <a:blip r:embed="rId2"/>
            <a:srcRect r="73570"/>
            <a:stretch>
              <a:fillRect/>
            </a:stretch>
          </p:blipFill>
          <p:spPr>
            <a:xfrm>
              <a:off x="1097" y="2161"/>
              <a:ext cx="1437" cy="712"/>
            </a:xfrm>
            <a:prstGeom prst="rect">
              <a:avLst/>
            </a:prstGeom>
            <a:noFill/>
            <a:ln w="9525">
              <a:noFill/>
              <a:miter/>
            </a:ln>
          </p:spPr>
        </p:pic>
        <p:pic>
          <p:nvPicPr>
            <p:cNvPr id="23562" name="Picture 9" descr="1"/>
            <p:cNvPicPr>
              <a:picLocks noChangeAspect="1" noChangeArrowheads="1"/>
            </p:cNvPicPr>
            <p:nvPr/>
          </p:nvPicPr>
          <p:blipFill rotWithShape="1">
            <a:blip r:embed="rId2"/>
            <a:srcRect l="46660"/>
            <a:stretch>
              <a:fillRect/>
            </a:stretch>
          </p:blipFill>
          <p:spPr>
            <a:xfrm>
              <a:off x="1885" y="2158"/>
              <a:ext cx="2899" cy="712"/>
            </a:xfrm>
            <a:prstGeom prst="rect">
              <a:avLst/>
            </a:prstGeom>
            <a:noFill/>
            <a:ln w="9525">
              <a:noFill/>
              <a:miter/>
            </a:ln>
          </p:spPr>
        </p:pic>
        <p:sp>
          <p:nvSpPr>
            <p:cNvPr id="23563" name="Text Box 41"/>
            <p:cNvSpPr txBox="1">
              <a:spLocks noChangeArrowheads="1"/>
            </p:cNvSpPr>
            <p:nvPr/>
          </p:nvSpPr>
          <p:spPr bwMode="gray">
            <a:xfrm>
              <a:off x="1941" y="2157"/>
              <a:ext cx="2949" cy="549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>
              <a:spAutoFit/>
            </a:bodyPr>
            <a:lstStyle/>
            <a:p>
              <a:pPr eaLnBrk="0" latinLnBrk="0" hangingPunct="0">
                <a:defRPr lang="ko-KR" altLang="en-US"/>
              </a:pPr>
              <a:r>
                <a:rPr lang="ko-KR" altLang="en-US" sz="3600">
                  <a:latin typeface="HY동녘M"/>
                  <a:ea typeface="HY동녘M"/>
                </a:rPr>
                <a:t>고구마 품종은</a:t>
              </a:r>
              <a:r>
                <a:rPr lang="en-US" altLang="ko-KR" sz="3600">
                  <a:latin typeface="HY동녘M"/>
                  <a:ea typeface="HY동녘M"/>
                </a:rPr>
                <a:t>?(</a:t>
              </a:r>
              <a:r>
                <a:rPr lang="ko-KR" altLang="en-US" sz="3600">
                  <a:latin typeface="HY동녘M"/>
                  <a:ea typeface="HY동녘M"/>
                </a:rPr>
                <a:t>국내</a:t>
              </a:r>
              <a:r>
                <a:rPr lang="en-US" altLang="ko-KR" sz="3600">
                  <a:latin typeface="HY동녘M"/>
                  <a:ea typeface="HY동녘M"/>
                </a:rPr>
                <a:t>)</a:t>
              </a:r>
              <a:endParaRPr lang="ko-KR" altLang="en-US" sz="3600">
                <a:latin typeface="양재둘기체M"/>
                <a:ea typeface="양재둘기체M"/>
              </a:endParaRPr>
            </a:p>
          </p:txBody>
        </p:sp>
        <p:sp>
          <p:nvSpPr>
            <p:cNvPr id="23564" name="Rectangle 11"/>
            <p:cNvSpPr>
              <a:spLocks noChangeArrowheads="1"/>
            </p:cNvSpPr>
            <p:nvPr/>
          </p:nvSpPr>
          <p:spPr>
            <a:xfrm>
              <a:off x="1316" y="2233"/>
              <a:ext cx="309" cy="510"/>
            </a:xfrm>
            <a:prstGeom prst="rect">
              <a:avLst/>
            </a:prstGeom>
            <a:noFill/>
            <a:ln w="9525">
              <a:noFill/>
              <a:miter/>
            </a:ln>
            <a:effectLst/>
          </p:spPr>
          <p:txBody>
            <a:bodyPr>
              <a:spAutoFit/>
            </a:bodyPr>
            <a:lstStyle/>
            <a:p>
              <a:pPr lvl="0">
                <a:defRPr lang="ko-KR" altLang="en-US"/>
              </a:pPr>
              <a:r>
                <a:rPr lang="en-US" altLang="ko-KR" sz="3300" i="1">
                  <a:solidFill>
                    <a:schemeClr val="bg1"/>
                  </a:solidFill>
                  <a:latin typeface="바탕체"/>
                  <a:ea typeface="바탕체"/>
                </a:rPr>
                <a:t>Ⅱ</a:t>
              </a:r>
              <a:endParaRPr lang="en-US" altLang="ko-KR" sz="3300" i="1">
                <a:solidFill>
                  <a:schemeClr val="bg1"/>
                </a:solidFill>
                <a:latin typeface="Arial"/>
                <a:ea typeface="휴먼둥근헤드라인"/>
              </a:endParaRPr>
            </a:p>
          </p:txBody>
        </p:sp>
      </p:grpSp>
      <p:pic>
        <p:nvPicPr>
          <p:cNvPr id="16" name="그림 15" descr="품종3.jpg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51520" y="1196752"/>
            <a:ext cx="8527689" cy="468052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1"/>
          <p:cNvGrpSpPr/>
          <p:nvPr/>
        </p:nvGrpSpPr>
        <p:grpSpPr>
          <a:xfrm>
            <a:off x="107950" y="0"/>
            <a:ext cx="7272338" cy="1200329"/>
            <a:chOff x="107950" y="328613"/>
            <a:chExt cx="7272338" cy="1200328"/>
          </a:xfrm>
        </p:grpSpPr>
        <p:pic>
          <p:nvPicPr>
            <p:cNvPr id="27655" name="Picture 8" descr="1"/>
            <p:cNvPicPr>
              <a:picLocks noChangeAspect="1" noChangeArrowheads="1"/>
            </p:cNvPicPr>
            <p:nvPr/>
          </p:nvPicPr>
          <p:blipFill rotWithShape="1">
            <a:blip r:embed="rId2"/>
            <a:srcRect r="73570"/>
            <a:stretch>
              <a:fillRect/>
            </a:stretch>
          </p:blipFill>
          <p:spPr>
            <a:xfrm>
              <a:off x="107950" y="332150"/>
              <a:ext cx="2641646" cy="839425"/>
            </a:xfrm>
            <a:prstGeom prst="rect">
              <a:avLst/>
            </a:prstGeom>
            <a:noFill/>
            <a:ln w="9525">
              <a:noFill/>
              <a:miter/>
            </a:ln>
          </p:spPr>
        </p:pic>
        <p:pic>
          <p:nvPicPr>
            <p:cNvPr id="27656" name="Picture 9" descr="1"/>
            <p:cNvPicPr>
              <a:picLocks noChangeAspect="1" noChangeArrowheads="1"/>
            </p:cNvPicPr>
            <p:nvPr/>
          </p:nvPicPr>
          <p:blipFill rotWithShape="1">
            <a:blip r:embed="rId2"/>
            <a:srcRect l="46660"/>
            <a:stretch>
              <a:fillRect/>
            </a:stretch>
          </p:blipFill>
          <p:spPr>
            <a:xfrm>
              <a:off x="1556535" y="328613"/>
              <a:ext cx="5329249" cy="839425"/>
            </a:xfrm>
            <a:prstGeom prst="rect">
              <a:avLst/>
            </a:prstGeom>
            <a:noFill/>
            <a:ln w="9525">
              <a:noFill/>
              <a:miter/>
            </a:ln>
          </p:spPr>
        </p:pic>
        <p:sp>
          <p:nvSpPr>
            <p:cNvPr id="27657" name="Text Box 41"/>
            <p:cNvSpPr txBox="1">
              <a:spLocks noChangeArrowheads="1"/>
            </p:cNvSpPr>
            <p:nvPr/>
          </p:nvSpPr>
          <p:spPr bwMode="gray">
            <a:xfrm>
              <a:off x="1661318" y="328613"/>
              <a:ext cx="5718970" cy="1179194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>
              <a:spAutoFit/>
            </a:bodyPr>
            <a:lstStyle/>
            <a:p>
              <a:pPr eaLnBrk="0" latinLnBrk="0" hangingPunct="0">
                <a:defRPr lang="ko-KR" altLang="en-US"/>
              </a:pPr>
              <a:r>
                <a:rPr lang="ko-KR" altLang="en-US" sz="3600">
                  <a:latin typeface="HY동녘M"/>
                  <a:ea typeface="HY동녘M"/>
                </a:rPr>
                <a:t>고구마 품종은</a:t>
              </a:r>
              <a:r>
                <a:rPr lang="en-US" altLang="ko-KR" sz="3600">
                  <a:latin typeface="HY동녘M"/>
                  <a:ea typeface="HY동녘M"/>
                </a:rPr>
                <a:t>?(</a:t>
              </a:r>
              <a:r>
                <a:rPr lang="ko-KR" altLang="en-US" sz="3600">
                  <a:latin typeface="HY동녘M"/>
                  <a:ea typeface="HY동녘M"/>
                </a:rPr>
                <a:t>외국</a:t>
              </a:r>
              <a:r>
                <a:rPr lang="en-US" altLang="ko-KR" sz="3600">
                  <a:latin typeface="HY동녘M"/>
                  <a:ea typeface="HY동녘M"/>
                </a:rPr>
                <a:t>)</a:t>
              </a:r>
            </a:p>
            <a:p>
              <a:pPr eaLnBrk="0" latinLnBrk="0" hangingPunct="0">
                <a:defRPr lang="ko-KR" altLang="en-US"/>
              </a:pPr>
              <a:endParaRPr lang="ko-KR" altLang="en-US" sz="3600">
                <a:latin typeface="양재둘기체M"/>
                <a:ea typeface="양재둘기체M"/>
              </a:endParaRPr>
            </a:p>
          </p:txBody>
        </p:sp>
        <p:sp>
          <p:nvSpPr>
            <p:cNvPr id="27658" name="Rectangle 11"/>
            <p:cNvSpPr>
              <a:spLocks noChangeArrowheads="1"/>
            </p:cNvSpPr>
            <p:nvPr/>
          </p:nvSpPr>
          <p:spPr>
            <a:xfrm>
              <a:off x="512377" y="418214"/>
              <a:ext cx="568037" cy="601273"/>
            </a:xfrm>
            <a:prstGeom prst="rect">
              <a:avLst/>
            </a:prstGeom>
            <a:noFill/>
            <a:ln w="9525">
              <a:noFill/>
              <a:miter/>
            </a:ln>
            <a:effectLst/>
          </p:spPr>
          <p:txBody>
            <a:bodyPr>
              <a:spAutoFit/>
            </a:bodyPr>
            <a:lstStyle/>
            <a:p>
              <a:pPr lvl="0">
                <a:defRPr lang="ko-KR" altLang="en-US"/>
              </a:pPr>
              <a:r>
                <a:rPr lang="en-US" altLang="ko-KR" sz="3300" i="1">
                  <a:solidFill>
                    <a:schemeClr val="bg1"/>
                  </a:solidFill>
                  <a:latin typeface="바탕체"/>
                  <a:ea typeface="바탕체"/>
                </a:rPr>
                <a:t>Ⅱ</a:t>
              </a:r>
              <a:endParaRPr lang="en-US" altLang="ko-KR" sz="3300" i="1">
                <a:solidFill>
                  <a:schemeClr val="bg1"/>
                </a:solidFill>
                <a:latin typeface="Arial"/>
                <a:ea typeface="휴먼둥근헤드라인"/>
              </a:endParaRPr>
            </a:p>
          </p:txBody>
        </p:sp>
      </p:grpSp>
      <p:pic>
        <p:nvPicPr>
          <p:cNvPr id="8" name="그림 7" descr="안노베니.jpg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11560" y="908720"/>
            <a:ext cx="3317858" cy="295232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그림 8" descr="안노이모.jpg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11560" y="4032566"/>
            <a:ext cx="3240360" cy="282543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그림 2"/>
          <p:cNvPicPr>
            <a:picLocks noChangeAspect="1"/>
          </p:cNvPicPr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4716016" y="980728"/>
            <a:ext cx="3528392" cy="28083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3" name="Rectangle 4"/>
          <p:cNvSpPr>
            <a:spLocks noChangeArrowheads="1"/>
          </p:cNvSpPr>
          <p:nvPr/>
        </p:nvSpPr>
        <p:spPr>
          <a:xfrm>
            <a:off x="5940152" y="3429000"/>
            <a:ext cx="1219200" cy="34448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>
            <a:outerShdw dist="53512" dir="2700000" algn="ctr" rotWithShape="0">
              <a:srgbClr val="273D34"/>
            </a:outerShdw>
          </a:effectLst>
        </p:spPr>
        <p:txBody>
          <a:bodyPr wrap="none" lIns="89966" tIns="46769" rIns="89966" bIns="46769" anchor="ctr"/>
          <a:lstStyle>
            <a:lvl1pPr defTabSz="898525">
              <a:defRPr kumimoji="1" sz="2400">
                <a:solidFill>
                  <a:schemeClr val="tx1"/>
                </a:solidFill>
                <a:latin typeface="Arial"/>
                <a:cs typeface="Arial"/>
              </a:defRPr>
            </a:lvl1pPr>
            <a:lvl2pPr marL="449263" defTabSz="898525">
              <a:defRPr kumimoji="1" sz="2400">
                <a:solidFill>
                  <a:schemeClr val="tx1"/>
                </a:solidFill>
                <a:latin typeface="Arial"/>
                <a:cs typeface="Arial"/>
              </a:defRPr>
            </a:lvl2pPr>
            <a:lvl3pPr marL="898525" defTabSz="898525">
              <a:defRPr kumimoji="1" sz="2400">
                <a:solidFill>
                  <a:schemeClr val="tx1"/>
                </a:solidFill>
                <a:latin typeface="Arial"/>
                <a:cs typeface="Arial"/>
              </a:defRPr>
            </a:lvl3pPr>
            <a:lvl4pPr marL="1349375" defTabSz="898525">
              <a:defRPr kumimoji="1" sz="2400">
                <a:solidFill>
                  <a:schemeClr val="tx1"/>
                </a:solidFill>
                <a:latin typeface="Arial"/>
                <a:cs typeface="Arial"/>
              </a:defRPr>
            </a:lvl4pPr>
            <a:lvl5pPr marL="1798638" defTabSz="898525">
              <a:defRPr kumimoji="1" sz="2400">
                <a:solidFill>
                  <a:schemeClr val="tx1"/>
                </a:solidFill>
                <a:latin typeface="Arial"/>
                <a:cs typeface="Arial"/>
              </a:defRPr>
            </a:lvl5pPr>
            <a:lvl6pPr marL="2255838" defTabSz="898525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/>
                <a:cs typeface="Arial"/>
              </a:defRPr>
            </a:lvl6pPr>
            <a:lvl7pPr marL="2713038" defTabSz="898525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/>
                <a:cs typeface="Arial"/>
              </a:defRPr>
            </a:lvl7pPr>
            <a:lvl8pPr marL="3170238" defTabSz="898525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/>
                <a:cs typeface="Arial"/>
              </a:defRPr>
            </a:lvl8pPr>
            <a:lvl9pPr marL="3627438" defTabSz="898525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/>
                <a:cs typeface="Arial"/>
              </a:defRPr>
            </a:lvl9pPr>
          </a:lstStyle>
          <a:p>
            <a:pPr>
              <a:defRPr lang="ko-KR"/>
            </a:pPr>
            <a:r>
              <a:rPr lang="ko-KR" altLang="en-US" sz="1600" b="1">
                <a:latin typeface="HY동녘M"/>
                <a:ea typeface="HY동녘M"/>
                <a:sym typeface="Wingdings"/>
              </a:rPr>
              <a:t>베니하루까</a:t>
            </a:r>
          </a:p>
        </p:txBody>
      </p:sp>
      <p:pic>
        <p:nvPicPr>
          <p:cNvPr id="14" name="그림 13" descr="마샬.jpg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4860032" y="4077072"/>
            <a:ext cx="3312368" cy="26577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5" name="Rectangle 4"/>
          <p:cNvSpPr>
            <a:spLocks noChangeArrowheads="1"/>
          </p:cNvSpPr>
          <p:nvPr/>
        </p:nvSpPr>
        <p:spPr>
          <a:xfrm>
            <a:off x="6156176" y="6309320"/>
            <a:ext cx="647700" cy="3429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>
            <a:outerShdw dist="53512" dir="2700000" algn="ctr" rotWithShape="0">
              <a:srgbClr val="273D34"/>
            </a:outerShdw>
          </a:effectLst>
        </p:spPr>
        <p:txBody>
          <a:bodyPr wrap="none" lIns="89966" tIns="46769" rIns="89966" bIns="46769" anchor="ctr"/>
          <a:lstStyle>
            <a:lvl1pPr defTabSz="898525">
              <a:defRPr kumimoji="1" sz="2400">
                <a:solidFill>
                  <a:schemeClr val="tx1"/>
                </a:solidFill>
                <a:latin typeface="Arial"/>
                <a:cs typeface="Arial"/>
              </a:defRPr>
            </a:lvl1pPr>
            <a:lvl2pPr marL="449263" defTabSz="898525">
              <a:defRPr kumimoji="1" sz="2400">
                <a:solidFill>
                  <a:schemeClr val="tx1"/>
                </a:solidFill>
                <a:latin typeface="Arial"/>
                <a:cs typeface="Arial"/>
              </a:defRPr>
            </a:lvl2pPr>
            <a:lvl3pPr marL="898525" defTabSz="898525">
              <a:defRPr kumimoji="1" sz="2400">
                <a:solidFill>
                  <a:schemeClr val="tx1"/>
                </a:solidFill>
                <a:latin typeface="Arial"/>
                <a:cs typeface="Arial"/>
              </a:defRPr>
            </a:lvl3pPr>
            <a:lvl4pPr marL="1349375" defTabSz="898525">
              <a:defRPr kumimoji="1" sz="2400">
                <a:solidFill>
                  <a:schemeClr val="tx1"/>
                </a:solidFill>
                <a:latin typeface="Arial"/>
                <a:cs typeface="Arial"/>
              </a:defRPr>
            </a:lvl4pPr>
            <a:lvl5pPr marL="1798638" defTabSz="898525">
              <a:defRPr kumimoji="1" sz="2400">
                <a:solidFill>
                  <a:schemeClr val="tx1"/>
                </a:solidFill>
                <a:latin typeface="Arial"/>
                <a:cs typeface="Arial"/>
              </a:defRPr>
            </a:lvl5pPr>
            <a:lvl6pPr marL="2255838" defTabSz="898525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/>
                <a:cs typeface="Arial"/>
              </a:defRPr>
            </a:lvl6pPr>
            <a:lvl7pPr marL="2713038" defTabSz="898525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/>
                <a:cs typeface="Arial"/>
              </a:defRPr>
            </a:lvl7pPr>
            <a:lvl8pPr marL="3170238" defTabSz="898525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/>
                <a:cs typeface="Arial"/>
              </a:defRPr>
            </a:lvl8pPr>
            <a:lvl9pPr marL="3627438" defTabSz="898525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/>
                <a:cs typeface="Arial"/>
              </a:defRPr>
            </a:lvl9pPr>
          </a:lstStyle>
          <a:p>
            <a:pPr>
              <a:defRPr lang="ko-KR"/>
            </a:pPr>
            <a:r>
              <a:rPr lang="ko-KR" altLang="en-US" sz="1600" b="1">
                <a:latin typeface="HY동녘M"/>
                <a:ea typeface="HY동녘M"/>
                <a:sym typeface="Wingdings"/>
              </a:rPr>
              <a:t>마 샬</a:t>
            </a:r>
          </a:p>
        </p:txBody>
      </p:sp>
    </p:spTree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5116024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  <a:defRPr lang="ko-KR" altLang="en-US"/>
            </a:pPr>
            <a:r>
              <a:rPr lang="ko-KR" altLang="en-US" sz="2400" b="1"/>
              <a:t>최근 기상이변에 따른 감자재배 안정성 저하</a:t>
            </a:r>
            <a:endParaRPr lang="ko-KR" altLang="en-US" sz="2000" b="1"/>
          </a:p>
          <a:p>
            <a:pPr lvl="1">
              <a:lnSpc>
                <a:spcPct val="120000"/>
              </a:lnSpc>
              <a:defRPr lang="ko-KR" altLang="en-US"/>
            </a:pPr>
            <a:r>
              <a:rPr lang="ko-KR" altLang="en-US" sz="2000" b="1"/>
              <a:t>봄감자 파종기 냉해</a:t>
            </a:r>
            <a:r>
              <a:rPr lang="en-US" altLang="ko-KR" sz="2000" b="1"/>
              <a:t>, </a:t>
            </a:r>
            <a:r>
              <a:rPr lang="ko-KR" altLang="en-US" sz="2000" b="1"/>
              <a:t>가뭄 등</a:t>
            </a:r>
          </a:p>
          <a:p>
            <a:pPr lvl="1">
              <a:lnSpc>
                <a:spcPct val="120000"/>
              </a:lnSpc>
              <a:defRPr lang="ko-KR" altLang="en-US"/>
            </a:pPr>
            <a:r>
              <a:rPr lang="ko-KR" altLang="en-US" sz="2000" b="1"/>
              <a:t>고랭지감자 생육기 지역별 폭우</a:t>
            </a:r>
            <a:r>
              <a:rPr lang="en-US" altLang="ko-KR" sz="2000" b="1"/>
              <a:t>, </a:t>
            </a:r>
            <a:r>
              <a:rPr lang="ko-KR" altLang="en-US" sz="2000" b="1"/>
              <a:t>일조부족 피해 등</a:t>
            </a:r>
          </a:p>
          <a:p>
            <a:pPr lvl="1">
              <a:lnSpc>
                <a:spcPct val="120000"/>
              </a:lnSpc>
              <a:defRPr lang="ko-KR" altLang="en-US"/>
            </a:pPr>
            <a:r>
              <a:rPr lang="ko-KR" altLang="en-US" sz="2000" b="1"/>
              <a:t>씨감자 생산 안정성 저하</a:t>
            </a:r>
          </a:p>
          <a:p>
            <a:pPr>
              <a:lnSpc>
                <a:spcPct val="120000"/>
              </a:lnSpc>
              <a:defRPr lang="ko-KR" altLang="en-US"/>
            </a:pPr>
            <a:r>
              <a:rPr lang="ko-KR" altLang="en-US" sz="2400" b="1"/>
              <a:t>작형별 수급 불균형에 따른 감자가격 등락폭이 큼</a:t>
            </a:r>
          </a:p>
          <a:p>
            <a:pPr lvl="1">
              <a:lnSpc>
                <a:spcPct val="120000"/>
              </a:lnSpc>
              <a:defRPr lang="ko-KR" altLang="en-US"/>
            </a:pPr>
            <a:r>
              <a:rPr lang="ko-KR" altLang="en-US" sz="2000" b="1"/>
              <a:t>봄재배 편중도 심화 및 </a:t>
            </a:r>
            <a:r>
              <a:rPr lang="ko-KR" altLang="en-US" sz="2000" b="1">
                <a:solidFill>
                  <a:srgbClr val="FF0000"/>
                </a:solidFill>
              </a:rPr>
              <a:t>가격 불안정</a:t>
            </a:r>
          </a:p>
          <a:p>
            <a:pPr lvl="2">
              <a:lnSpc>
                <a:spcPct val="120000"/>
              </a:lnSpc>
              <a:defRPr lang="ko-KR" altLang="en-US"/>
            </a:pPr>
            <a:r>
              <a:rPr lang="ko-KR" altLang="en-US" sz="2000" b="1"/>
              <a:t>봄재배 일반감자 및 고랭지 씨감자 가격 급변동</a:t>
            </a:r>
          </a:p>
          <a:p>
            <a:pPr lvl="2">
              <a:lnSpc>
                <a:spcPct val="120000"/>
              </a:lnSpc>
              <a:defRPr lang="ko-KR" altLang="en-US"/>
            </a:pPr>
            <a:r>
              <a:rPr lang="ko-KR" altLang="en-US" sz="2000" b="1">
                <a:solidFill>
                  <a:srgbClr val="FF0000"/>
                </a:solidFill>
              </a:rPr>
              <a:t>허니감자칩 </a:t>
            </a:r>
            <a:r>
              <a:rPr lang="ko-KR" altLang="en-US" sz="2000" b="1"/>
              <a:t>열풍 </a:t>
            </a:r>
            <a:r>
              <a:rPr lang="en-US" altLang="ko-KR" sz="2000" b="1">
                <a:sym typeface="Wingdings"/>
              </a:rPr>
              <a:t> </a:t>
            </a:r>
            <a:r>
              <a:rPr lang="ko-KR" altLang="en-US" sz="2000" b="1">
                <a:sym typeface="Wingdings"/>
              </a:rPr>
              <a:t>지금은</a:t>
            </a:r>
            <a:r>
              <a:rPr lang="en-US" altLang="ko-KR" sz="2000" b="1">
                <a:sym typeface="Wingdings"/>
              </a:rPr>
              <a:t>?</a:t>
            </a:r>
          </a:p>
          <a:p>
            <a:pPr lvl="1">
              <a:lnSpc>
                <a:spcPct val="120000"/>
              </a:lnSpc>
              <a:defRPr lang="ko-KR" altLang="en-US"/>
            </a:pPr>
            <a:r>
              <a:rPr lang="ko-KR" altLang="en-US" sz="2000" b="1"/>
              <a:t>가을감자 재배면적 감소 </a:t>
            </a:r>
            <a:r>
              <a:rPr lang="en-US" altLang="ko-KR" sz="2000" b="1"/>
              <a:t>: </a:t>
            </a:r>
            <a:r>
              <a:rPr lang="ko-KR" altLang="en-US" sz="2000" b="1"/>
              <a:t>안정성</a:t>
            </a:r>
            <a:r>
              <a:rPr lang="en-US" altLang="ko-KR" sz="2000" b="1"/>
              <a:t>, </a:t>
            </a:r>
            <a:r>
              <a:rPr lang="ko-KR" altLang="en-US" sz="2000" b="1"/>
              <a:t>가격 상승 등</a:t>
            </a:r>
          </a:p>
          <a:p>
            <a:pPr lvl="1">
              <a:lnSpc>
                <a:spcPct val="120000"/>
              </a:lnSpc>
              <a:defRPr lang="ko-KR" altLang="en-US"/>
            </a:pPr>
            <a:r>
              <a:rPr lang="ko-KR" altLang="en-US" sz="2000" b="1"/>
              <a:t>봄감자 장기저장을 위한 수확후관리 기술 요구 증가</a:t>
            </a:r>
          </a:p>
          <a:p>
            <a:pPr>
              <a:lnSpc>
                <a:spcPct val="110000"/>
              </a:lnSpc>
              <a:defRPr lang="ko-KR" altLang="en-US"/>
            </a:pPr>
            <a:endParaRPr lang="en-US" altLang="ko-KR" sz="2000" b="1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94122"/>
          </a:xfrm>
        </p:spPr>
        <p:txBody>
          <a:bodyPr/>
          <a:lstStyle/>
          <a:p>
            <a:pPr lvl="0">
              <a:defRPr lang="ko-KR" altLang="en-US"/>
            </a:pPr>
            <a:r>
              <a:rPr lang="ko-KR" altLang="en-US" b="1"/>
              <a:t>감자 재배의 문제점 </a:t>
            </a:r>
          </a:p>
        </p:txBody>
      </p:sp>
    </p:spTree>
  </p:cSld>
  <p:clrMapOvr>
    <a:masterClrMapping/>
  </p:clrMapOvr>
  <p:transition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0" y="114706"/>
            <a:ext cx="9036491" cy="5703163"/>
            <a:chOff x="0" y="115450"/>
            <a:chExt cx="9036234" cy="5702063"/>
          </a:xfrm>
        </p:grpSpPr>
        <p:grpSp>
          <p:nvGrpSpPr>
            <p:cNvPr id="3" name="Group 7"/>
            <p:cNvGrpSpPr/>
            <p:nvPr/>
          </p:nvGrpSpPr>
          <p:grpSpPr>
            <a:xfrm>
              <a:off x="0" y="115450"/>
              <a:ext cx="7034472" cy="1178561"/>
              <a:chOff x="1080" y="2159"/>
              <a:chExt cx="3826" cy="1001"/>
            </a:xfrm>
          </p:grpSpPr>
          <p:pic>
            <p:nvPicPr>
              <p:cNvPr id="31749" name="Picture 8" descr="1"/>
              <p:cNvPicPr>
                <a:picLocks noChangeAspect="1" noChangeArrowheads="1"/>
              </p:cNvPicPr>
              <p:nvPr/>
            </p:nvPicPr>
            <p:blipFill rotWithShape="1">
              <a:blip r:embed="rId2"/>
              <a:srcRect r="73570"/>
              <a:stretch>
                <a:fillRect/>
              </a:stretch>
            </p:blipFill>
            <p:spPr>
              <a:xfrm>
                <a:off x="1080" y="2161"/>
                <a:ext cx="1437" cy="712"/>
              </a:xfrm>
              <a:prstGeom prst="rect">
                <a:avLst/>
              </a:prstGeom>
              <a:noFill/>
              <a:ln w="9525">
                <a:noFill/>
                <a:miter/>
              </a:ln>
            </p:spPr>
          </p:pic>
          <p:pic>
            <p:nvPicPr>
              <p:cNvPr id="31750" name="Picture 9" descr="1"/>
              <p:cNvPicPr>
                <a:picLocks noChangeAspect="1" noChangeArrowheads="1"/>
              </p:cNvPicPr>
              <p:nvPr/>
            </p:nvPicPr>
            <p:blipFill rotWithShape="1">
              <a:blip r:embed="rId2"/>
              <a:srcRect l="46660"/>
              <a:stretch>
                <a:fillRect/>
              </a:stretch>
            </p:blipFill>
            <p:spPr>
              <a:xfrm>
                <a:off x="1898" y="2161"/>
                <a:ext cx="2899" cy="712"/>
              </a:xfrm>
              <a:prstGeom prst="rect">
                <a:avLst/>
              </a:prstGeom>
              <a:noFill/>
              <a:ln w="9525">
                <a:noFill/>
                <a:miter/>
              </a:ln>
            </p:spPr>
          </p:pic>
          <p:sp>
            <p:nvSpPr>
              <p:cNvPr id="31751" name="Text Box 41"/>
              <p:cNvSpPr txBox="1">
                <a:spLocks noChangeArrowheads="1"/>
              </p:cNvSpPr>
              <p:nvPr/>
            </p:nvSpPr>
            <p:spPr bwMode="gray">
              <a:xfrm>
                <a:off x="1957" y="2159"/>
                <a:ext cx="2949" cy="1001"/>
              </a:xfrm>
              <a:prstGeom prst="rect">
                <a:avLst/>
              </a:prstGeom>
              <a:noFill/>
              <a:ln w="9525">
                <a:noFill/>
                <a:miter/>
              </a:ln>
            </p:spPr>
            <p:txBody>
              <a:bodyPr>
                <a:spAutoFit/>
              </a:bodyPr>
              <a:lstStyle/>
              <a:p>
                <a:pPr eaLnBrk="0" latinLnBrk="0" hangingPunct="0">
                  <a:defRPr lang="ko-KR" altLang="en-US"/>
                </a:pPr>
                <a:r>
                  <a:rPr lang="ko-KR" altLang="en-US" sz="3600">
                    <a:latin typeface="+mn-ea"/>
                    <a:ea typeface="+mn-ea"/>
                    <a:cs typeface="HY순명조"/>
                  </a:rPr>
                  <a:t>고구마 육묘는</a:t>
                </a:r>
                <a:r>
                  <a:rPr lang="en-US" altLang="ko-KR" sz="3600">
                    <a:latin typeface="+mn-ea"/>
                    <a:ea typeface="+mn-ea"/>
                    <a:cs typeface="HY순명조"/>
                  </a:rPr>
                  <a:t>?</a:t>
                </a:r>
              </a:p>
              <a:p>
                <a:pPr eaLnBrk="0" latinLnBrk="0" hangingPunct="0">
                  <a:defRPr lang="ko-KR" altLang="en-US"/>
                </a:pPr>
                <a:endParaRPr lang="ko-KR" altLang="en-US" sz="3600">
                  <a:latin typeface="Times New Roman"/>
                </a:endParaRPr>
              </a:p>
            </p:txBody>
          </p:sp>
          <p:sp>
            <p:nvSpPr>
              <p:cNvPr id="31752" name="Rectangle 11"/>
              <p:cNvSpPr>
                <a:spLocks noChangeArrowheads="1"/>
              </p:cNvSpPr>
              <p:nvPr/>
            </p:nvSpPr>
            <p:spPr>
              <a:xfrm>
                <a:off x="1315" y="2232"/>
                <a:ext cx="308" cy="499"/>
              </a:xfrm>
              <a:prstGeom prst="rect">
                <a:avLst/>
              </a:prstGeom>
              <a:noFill/>
              <a:ln w="9525">
                <a:noFill/>
                <a:miter/>
              </a:ln>
              <a:effectLst/>
            </p:spPr>
            <p:txBody>
              <a:bodyPr>
                <a:spAutoFit/>
              </a:bodyPr>
              <a:lstStyle/>
              <a:p>
                <a:pPr lvl="0">
                  <a:defRPr lang="ko-KR" altLang="en-US"/>
                </a:pPr>
                <a:r>
                  <a:rPr lang="en-US" altLang="ko-KR" sz="3300" i="1">
                    <a:solidFill>
                      <a:schemeClr val="bg1"/>
                    </a:solidFill>
                    <a:latin typeface="+mn-ea"/>
                    <a:ea typeface="+mn-ea"/>
                  </a:rPr>
                  <a:t>Ⅲ</a:t>
                </a:r>
                <a:endParaRPr lang="en-US" altLang="ko-KR" sz="3300" i="1">
                  <a:solidFill>
                    <a:schemeClr val="bg1"/>
                  </a:solidFill>
                  <a:latin typeface="Arial"/>
                  <a:ea typeface="돋움"/>
                </a:endParaRPr>
              </a:p>
            </p:txBody>
          </p:sp>
        </p:grpSp>
        <p:sp>
          <p:nvSpPr>
            <p:cNvPr id="31748" name="직사각형 10"/>
            <p:cNvSpPr>
              <a:spLocks noChangeArrowheads="1"/>
            </p:cNvSpPr>
            <p:nvPr/>
          </p:nvSpPr>
          <p:spPr>
            <a:xfrm>
              <a:off x="251965" y="965730"/>
              <a:ext cx="8784269" cy="4851784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spcBef>
                  <a:spcPct val="50000"/>
                </a:spcBef>
                <a:defRPr lang="ko-KR" altLang="en-US"/>
              </a:pPr>
              <a:r>
                <a:rPr lang="ko-KR" altLang="en-US" sz="2400">
                  <a:solidFill>
                    <a:srgbClr val="000000"/>
                  </a:solidFill>
                  <a:latin typeface="HY견고딕"/>
                  <a:ea typeface="HY견고딕"/>
                  <a:sym typeface="Wingdings"/>
                </a:rPr>
                <a:t> </a:t>
              </a:r>
              <a:r>
                <a:rPr lang="en-US" altLang="ko-KR" sz="2400">
                  <a:solidFill>
                    <a:srgbClr val="000000"/>
                  </a:solidFill>
                  <a:latin typeface="HY헤드라인M"/>
                  <a:ea typeface="HY헤드라인M"/>
                  <a:sym typeface="Wingdings"/>
                </a:rPr>
                <a:t>1. </a:t>
              </a:r>
              <a:r>
                <a:rPr lang="ko-KR" altLang="en-US" sz="2400">
                  <a:solidFill>
                    <a:srgbClr val="000000"/>
                  </a:solidFill>
                  <a:latin typeface="HY헤드라인M"/>
                  <a:ea typeface="HY헤드라인M"/>
                  <a:sym typeface="Wingdings"/>
                </a:rPr>
                <a:t>품종 선택</a:t>
              </a:r>
            </a:p>
            <a:p>
              <a:pPr>
                <a:lnSpc>
                  <a:spcPct val="150000"/>
                </a:lnSpc>
                <a:spcBef>
                  <a:spcPct val="50000"/>
                </a:spcBef>
                <a:defRPr lang="ko-KR" altLang="en-US"/>
              </a:pPr>
              <a:r>
                <a:rPr lang="ko-KR" altLang="en-US" sz="2000">
                  <a:latin typeface="HY견고딕"/>
                  <a:ea typeface="HY견고딕"/>
                </a:rPr>
                <a:t>   </a:t>
              </a:r>
              <a:r>
                <a:rPr lang="ko-KR" altLang="en-US" sz="2000">
                  <a:latin typeface="휴먼모음T"/>
                  <a:ea typeface="휴먼모음T"/>
                </a:rPr>
                <a:t>○ 수량성 </a:t>
              </a:r>
              <a:r>
                <a:rPr lang="en-US" altLang="ko-KR" sz="2000">
                  <a:latin typeface="휴먼모음T"/>
                  <a:ea typeface="휴먼모음T"/>
                </a:rPr>
                <a:t>:</a:t>
              </a:r>
              <a:r>
                <a:rPr lang="en-US" altLang="ko-KR">
                  <a:latin typeface="휴먼모음T"/>
                  <a:ea typeface="휴먼모음T"/>
                </a:rPr>
                <a:t> </a:t>
              </a:r>
              <a:r>
                <a:rPr lang="ko-KR" altLang="en-US">
                  <a:latin typeface="휴먼모음T"/>
                  <a:ea typeface="휴먼모음T"/>
                </a:rPr>
                <a:t>토양조건</a:t>
              </a:r>
              <a:r>
                <a:rPr lang="en-US" altLang="ko-KR">
                  <a:latin typeface="휴먼모음T"/>
                  <a:ea typeface="휴먼모음T"/>
                </a:rPr>
                <a:t>, </a:t>
              </a:r>
              <a:r>
                <a:rPr lang="ko-KR" altLang="en-US">
                  <a:latin typeface="휴먼모음T"/>
                  <a:ea typeface="휴먼모음T"/>
                </a:rPr>
                <a:t>기후변화</a:t>
              </a:r>
              <a:r>
                <a:rPr lang="en-US" altLang="ko-KR">
                  <a:latin typeface="휴먼모음T"/>
                  <a:ea typeface="휴먼모음T"/>
                </a:rPr>
                <a:t>, </a:t>
              </a:r>
              <a:r>
                <a:rPr lang="ko-KR" altLang="en-US">
                  <a:latin typeface="휴먼모음T"/>
                  <a:ea typeface="휴먼모음T"/>
                </a:rPr>
                <a:t>삽식시기 등에 구애받지 않고 수량이 많은 것</a:t>
              </a:r>
            </a:p>
            <a:p>
              <a:pPr>
                <a:lnSpc>
                  <a:spcPct val="150000"/>
                </a:lnSpc>
                <a:spcBef>
                  <a:spcPct val="50000"/>
                </a:spcBef>
                <a:defRPr lang="ko-KR" altLang="en-US"/>
              </a:pPr>
              <a:r>
                <a:rPr lang="en-US" altLang="ko-KR" sz="2000">
                  <a:latin typeface="휴먼모음T"/>
                  <a:ea typeface="휴먼모음T"/>
                </a:rPr>
                <a:t>   </a:t>
              </a:r>
              <a:r>
                <a:rPr lang="ko-KR" altLang="en-US" sz="2000">
                  <a:latin typeface="휴먼모음T"/>
                  <a:ea typeface="휴먼모음T"/>
                </a:rPr>
                <a:t>○ 소비자 선호도 </a:t>
              </a:r>
              <a:r>
                <a:rPr lang="en-US" altLang="ko-KR" sz="2000">
                  <a:latin typeface="휴먼모음T"/>
                  <a:ea typeface="휴먼모음T"/>
                </a:rPr>
                <a:t>:</a:t>
              </a:r>
              <a:r>
                <a:rPr lang="en-US" altLang="ko-KR">
                  <a:latin typeface="휴먼모음T"/>
                  <a:ea typeface="휴먼모음T"/>
                </a:rPr>
                <a:t> </a:t>
              </a:r>
              <a:r>
                <a:rPr lang="ko-KR" altLang="en-US">
                  <a:latin typeface="휴먼모음T"/>
                  <a:ea typeface="휴먼모음T"/>
                </a:rPr>
                <a:t>출하처나 소비자가 선호하는 피색</a:t>
              </a:r>
              <a:r>
                <a:rPr lang="en-US" altLang="ko-KR">
                  <a:latin typeface="휴먼모음T"/>
                  <a:ea typeface="휴먼모음T"/>
                </a:rPr>
                <a:t>, </a:t>
              </a:r>
              <a:r>
                <a:rPr lang="ko-KR" altLang="en-US">
                  <a:latin typeface="휴먼모음T"/>
                  <a:ea typeface="휴먼모음T"/>
                </a:rPr>
                <a:t>모양</a:t>
              </a:r>
              <a:r>
                <a:rPr lang="en-US" altLang="ko-KR">
                  <a:latin typeface="휴먼모음T"/>
                  <a:ea typeface="휴먼모음T"/>
                </a:rPr>
                <a:t>, </a:t>
              </a:r>
              <a:r>
                <a:rPr lang="ko-KR" altLang="en-US">
                  <a:latin typeface="휴먼모음T"/>
                  <a:ea typeface="휴먼모음T"/>
                </a:rPr>
                <a:t>맛을 내는 품종</a:t>
              </a:r>
            </a:p>
            <a:p>
              <a:pPr>
                <a:lnSpc>
                  <a:spcPct val="150000"/>
                </a:lnSpc>
                <a:spcBef>
                  <a:spcPct val="50000"/>
                </a:spcBef>
                <a:defRPr lang="ko-KR" altLang="en-US"/>
              </a:pPr>
              <a:r>
                <a:rPr lang="en-US" altLang="ko-KR" sz="2000">
                  <a:solidFill>
                    <a:srgbClr val="000000"/>
                  </a:solidFill>
                  <a:latin typeface="휴먼모음T"/>
                  <a:ea typeface="휴먼모음T"/>
                  <a:sym typeface="Wingdings"/>
                </a:rPr>
                <a:t>   </a:t>
              </a:r>
              <a:r>
                <a:rPr lang="ko-KR" altLang="en-US" sz="2000">
                  <a:latin typeface="휴먼모음T"/>
                  <a:ea typeface="휴먼모음T"/>
                </a:rPr>
                <a:t>○ 출하 방법 </a:t>
              </a:r>
              <a:r>
                <a:rPr lang="en-US" altLang="ko-KR" sz="2000">
                  <a:latin typeface="휴먼모음T"/>
                  <a:ea typeface="휴먼모음T"/>
                </a:rPr>
                <a:t>:</a:t>
              </a:r>
              <a:r>
                <a:rPr lang="en-US" altLang="ko-KR">
                  <a:latin typeface="휴먼모음T"/>
                  <a:ea typeface="휴먼모음T"/>
                </a:rPr>
                <a:t> </a:t>
              </a:r>
              <a:r>
                <a:rPr lang="ko-KR" altLang="en-US">
                  <a:latin typeface="휴먼모음T"/>
                  <a:ea typeface="휴먼모음T"/>
                </a:rPr>
                <a:t>소비시장 출하시 소포장</a:t>
              </a:r>
              <a:r>
                <a:rPr lang="en-US" altLang="ko-KR">
                  <a:latin typeface="휴먼모음T"/>
                  <a:ea typeface="휴먼모음T"/>
                </a:rPr>
                <a:t>, </a:t>
              </a:r>
              <a:r>
                <a:rPr lang="ko-KR" altLang="en-US">
                  <a:latin typeface="휴먼모음T"/>
                  <a:ea typeface="휴먼모음T"/>
                </a:rPr>
                <a:t>대포장</a:t>
              </a:r>
              <a:r>
                <a:rPr lang="en-US" altLang="ko-KR">
                  <a:latin typeface="휴먼모음T"/>
                  <a:ea typeface="휴먼모음T"/>
                </a:rPr>
                <a:t>, </a:t>
              </a:r>
              <a:r>
                <a:rPr lang="ko-KR" altLang="en-US">
                  <a:latin typeface="휴먼모음T"/>
                  <a:ea typeface="휴먼모음T"/>
                </a:rPr>
                <a:t>가공 여부</a:t>
              </a:r>
            </a:p>
            <a:p>
              <a:pPr>
                <a:lnSpc>
                  <a:spcPct val="150000"/>
                </a:lnSpc>
                <a:spcBef>
                  <a:spcPct val="50000"/>
                </a:spcBef>
                <a:defRPr lang="ko-KR" altLang="en-US"/>
              </a:pPr>
              <a:r>
                <a:rPr lang="en-US" altLang="ko-KR" sz="2000">
                  <a:latin typeface="휴먼모음T"/>
                  <a:ea typeface="휴먼모음T"/>
                </a:rPr>
                <a:t>   </a:t>
              </a:r>
              <a:r>
                <a:rPr lang="ko-KR" altLang="en-US" sz="2000">
                  <a:latin typeface="휴먼모음T"/>
                  <a:ea typeface="휴먼모음T"/>
                </a:rPr>
                <a:t>○ 병해충 저항성 </a:t>
              </a:r>
              <a:r>
                <a:rPr lang="en-US" altLang="ko-KR" sz="2000">
                  <a:latin typeface="휴먼모음T"/>
                  <a:ea typeface="휴먼모음T"/>
                </a:rPr>
                <a:t>:</a:t>
              </a:r>
              <a:r>
                <a:rPr lang="en-US" altLang="ko-KR">
                  <a:latin typeface="휴먼모음T"/>
                  <a:ea typeface="휴먼모음T"/>
                </a:rPr>
                <a:t> </a:t>
              </a:r>
              <a:r>
                <a:rPr lang="ko-KR" altLang="en-US">
                  <a:latin typeface="휴먼모음T"/>
                  <a:ea typeface="휴먼모음T"/>
                </a:rPr>
                <a:t>병해충 저항성 여부</a:t>
              </a:r>
              <a:r>
                <a:rPr lang="en-US" altLang="ko-KR">
                  <a:latin typeface="휴먼모음T"/>
                  <a:ea typeface="휴먼모음T"/>
                </a:rPr>
                <a:t>, </a:t>
              </a:r>
              <a:r>
                <a:rPr lang="ko-KR" altLang="en-US">
                  <a:latin typeface="휴먼모음T"/>
                  <a:ea typeface="휴먼모음T"/>
                </a:rPr>
                <a:t>특히 덩굴쪼김병</a:t>
              </a:r>
              <a:r>
                <a:rPr lang="en-US" altLang="ko-KR">
                  <a:latin typeface="휴먼모음T"/>
                  <a:ea typeface="휴먼모음T"/>
                </a:rPr>
                <a:t>, </a:t>
              </a:r>
              <a:r>
                <a:rPr lang="ko-KR" altLang="en-US">
                  <a:latin typeface="휴먼모음T"/>
                  <a:ea typeface="휴먼모음T"/>
                </a:rPr>
                <a:t>바이러스 등 </a:t>
              </a:r>
            </a:p>
            <a:p>
              <a:pPr>
                <a:lnSpc>
                  <a:spcPct val="150000"/>
                </a:lnSpc>
                <a:spcBef>
                  <a:spcPct val="50000"/>
                </a:spcBef>
                <a:defRPr lang="ko-KR" altLang="en-US"/>
              </a:pPr>
              <a:r>
                <a:rPr lang="en-US" altLang="ko-KR" sz="2000">
                  <a:latin typeface="휴먼모음T"/>
                  <a:ea typeface="휴먼모음T"/>
                </a:rPr>
                <a:t>   </a:t>
              </a:r>
              <a:r>
                <a:rPr lang="ko-KR" altLang="en-US" sz="2000">
                  <a:latin typeface="휴먼모음T"/>
                  <a:ea typeface="휴먼모음T"/>
                </a:rPr>
                <a:t>○ 수확시기 </a:t>
              </a:r>
              <a:r>
                <a:rPr lang="en-US" altLang="ko-KR" sz="2000">
                  <a:latin typeface="휴먼모음T"/>
                  <a:ea typeface="휴먼모음T"/>
                </a:rPr>
                <a:t>:</a:t>
              </a:r>
              <a:r>
                <a:rPr lang="en-US" altLang="ko-KR">
                  <a:latin typeface="휴먼모음T"/>
                  <a:ea typeface="휴먼모음T"/>
                </a:rPr>
                <a:t> </a:t>
              </a:r>
              <a:r>
                <a:rPr lang="ko-KR" altLang="en-US">
                  <a:latin typeface="휴먼모음T"/>
                  <a:ea typeface="휴먼모음T"/>
                </a:rPr>
                <a:t>일찍수확 할 것이냐 늦게수확 할 것이냐</a:t>
              </a:r>
            </a:p>
            <a:p>
              <a:pPr>
                <a:lnSpc>
                  <a:spcPct val="150000"/>
                </a:lnSpc>
                <a:spcBef>
                  <a:spcPct val="50000"/>
                </a:spcBef>
                <a:defRPr lang="ko-KR" altLang="en-US"/>
              </a:pPr>
              <a:r>
                <a:rPr lang="en-US" altLang="ko-KR">
                  <a:latin typeface="휴먼모음T"/>
                  <a:ea typeface="휴먼모음T"/>
                </a:rPr>
                <a:t>     - </a:t>
              </a:r>
              <a:r>
                <a:rPr lang="ko-KR" altLang="en-US">
                  <a:latin typeface="휴먼모음T"/>
                  <a:ea typeface="휴먼모음T"/>
                </a:rPr>
                <a:t>특히 풍원미 등 일부 품종은 수확시기가 늦을 시 열과 많이 생김</a:t>
              </a:r>
            </a:p>
            <a:p>
              <a:pPr>
                <a:lnSpc>
                  <a:spcPct val="150000"/>
                </a:lnSpc>
                <a:spcBef>
                  <a:spcPct val="50000"/>
                </a:spcBef>
                <a:defRPr lang="ko-KR" altLang="en-US"/>
              </a:pPr>
              <a:r>
                <a:rPr lang="en-US" altLang="ko-KR" sz="2000">
                  <a:latin typeface="휴먼모음T"/>
                  <a:ea typeface="휴먼모음T"/>
                </a:rPr>
                <a:t>   </a:t>
              </a:r>
              <a:r>
                <a:rPr lang="ko-KR" altLang="en-US" sz="2000">
                  <a:latin typeface="휴먼모음T"/>
                  <a:ea typeface="휴먼모음T"/>
                </a:rPr>
                <a:t>○ 저장성 </a:t>
              </a:r>
              <a:r>
                <a:rPr lang="en-US" altLang="ko-KR" sz="2000">
                  <a:latin typeface="휴먼모음T"/>
                  <a:ea typeface="휴먼모음T"/>
                </a:rPr>
                <a:t>:</a:t>
              </a:r>
              <a:r>
                <a:rPr lang="en-US" altLang="ko-KR">
                  <a:latin typeface="휴먼모음T"/>
                  <a:ea typeface="휴먼모음T"/>
                </a:rPr>
                <a:t> </a:t>
              </a:r>
              <a:r>
                <a:rPr lang="ko-KR" altLang="en-US">
                  <a:latin typeface="휴먼모음T"/>
                  <a:ea typeface="휴먼모음T"/>
                </a:rPr>
                <a:t>저장시 부패율이 낮은 품종</a:t>
              </a:r>
              <a:r>
                <a:rPr lang="en-US" altLang="ko-KR">
                  <a:solidFill>
                    <a:srgbClr val="000000"/>
                  </a:solidFill>
                  <a:latin typeface="휴먼모음T"/>
                  <a:ea typeface="휴먼모음T"/>
                  <a:sym typeface="Wingdings"/>
                </a:rPr>
                <a:t>  </a:t>
              </a:r>
              <a:endParaRPr lang="ko-KR" altLang="en-US">
                <a:solidFill>
                  <a:srgbClr val="000000"/>
                </a:solidFill>
                <a:latin typeface="휴먼모음T"/>
                <a:ea typeface="휴먼모음T"/>
                <a:sym typeface="Wingdings"/>
              </a:endParaRPr>
            </a:p>
          </p:txBody>
        </p:sp>
      </p:grpSp>
    </p:spTree>
  </p:cSld>
  <p:clrMapOvr>
    <a:masterClrMapping/>
  </p:clrMapOvr>
  <p:transition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7" name="Rectangle 7"/>
          <p:cNvSpPr>
            <a:spLocks noChangeArrowheads="1"/>
          </p:cNvSpPr>
          <p:nvPr/>
        </p:nvSpPr>
        <p:spPr>
          <a:xfrm>
            <a:off x="4113213" y="2971800"/>
            <a:ext cx="250825" cy="231775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none" lIns="91250" tIns="45540" rIns="91250" bIns="45540"/>
          <a:lstStyle/>
          <a:p>
            <a:pPr defTabSz="898524">
              <a:defRPr lang="ko-KR" altLang="en-US"/>
            </a:pPr>
            <a:r>
              <a:rPr lang="en-US" altLang="ko-KR" sz="1000">
                <a:solidFill>
                  <a:srgbClr val="000000"/>
                </a:solidFill>
                <a:latin typeface="Arial"/>
                <a:ea typeface="바탕"/>
                <a:cs typeface="Arial"/>
                <a:sym typeface="Wingdings"/>
              </a:rPr>
              <a:t>  </a:t>
            </a:r>
          </a:p>
        </p:txBody>
      </p:sp>
      <p:pic>
        <p:nvPicPr>
          <p:cNvPr id="7170" name="Picture 2" descr="D:\FC3\고구마\17고구마\고구마클러스터\사진\무병묘센터1.jpg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" y="0"/>
            <a:ext cx="8400256" cy="4725144"/>
          </a:xfrm>
          <a:prstGeom prst="rect">
            <a:avLst/>
          </a:prstGeom>
          <a:noFill/>
        </p:spPr>
      </p:pic>
      <p:pic>
        <p:nvPicPr>
          <p:cNvPr id="6" name="그림 5" descr="순화.jpg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100840" y="3068961"/>
            <a:ext cx="6043160" cy="37890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5" name="그룹 4"/>
          <p:cNvGrpSpPr/>
          <p:nvPr/>
        </p:nvGrpSpPr>
        <p:grpSpPr>
          <a:xfrm>
            <a:off x="-252536" y="0"/>
            <a:ext cx="7686162" cy="1151352"/>
            <a:chOff x="-84584" y="115889"/>
            <a:chExt cx="7686162" cy="1151352"/>
          </a:xfrm>
        </p:grpSpPr>
        <p:pic>
          <p:nvPicPr>
            <p:cNvPr id="7" name="Picture 8" descr="1"/>
            <p:cNvPicPr>
              <a:picLocks noChangeAspect="1" noChangeArrowheads="1"/>
            </p:cNvPicPr>
            <p:nvPr/>
          </p:nvPicPr>
          <p:blipFill rotWithShape="1">
            <a:blip r:embed="rId4"/>
            <a:srcRect r="73570"/>
            <a:stretch>
              <a:fillRect/>
            </a:stretch>
          </p:blipFill>
          <p:spPr>
            <a:xfrm>
              <a:off x="-84584" y="115889"/>
              <a:ext cx="2642348" cy="838203"/>
            </a:xfrm>
            <a:prstGeom prst="rect">
              <a:avLst/>
            </a:prstGeom>
            <a:noFill/>
            <a:ln w="9525">
              <a:noFill/>
              <a:miter/>
            </a:ln>
          </p:spPr>
        </p:pic>
        <p:pic>
          <p:nvPicPr>
            <p:cNvPr id="8" name="Picture 9" descr="1"/>
            <p:cNvPicPr>
              <a:picLocks noChangeAspect="1" noChangeArrowheads="1"/>
            </p:cNvPicPr>
            <p:nvPr/>
          </p:nvPicPr>
          <p:blipFill rotWithShape="1">
            <a:blip r:embed="rId4"/>
            <a:srcRect l="46660"/>
            <a:stretch>
              <a:fillRect/>
            </a:stretch>
          </p:blipFill>
          <p:spPr>
            <a:xfrm>
              <a:off x="1504135" y="115889"/>
              <a:ext cx="5330666" cy="838203"/>
            </a:xfrm>
            <a:prstGeom prst="rect">
              <a:avLst/>
            </a:prstGeom>
            <a:noFill/>
            <a:ln w="9525">
              <a:noFill/>
              <a:miter/>
            </a:ln>
          </p:spPr>
        </p:pic>
        <p:sp>
          <p:nvSpPr>
            <p:cNvPr id="9" name="Text Box 41"/>
            <p:cNvSpPr txBox="1">
              <a:spLocks noChangeArrowheads="1"/>
            </p:cNvSpPr>
            <p:nvPr/>
          </p:nvSpPr>
          <p:spPr bwMode="gray">
            <a:xfrm>
              <a:off x="1619979" y="190056"/>
              <a:ext cx="5981599" cy="1066928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 wrap="square">
              <a:spAutoFit/>
            </a:bodyPr>
            <a:lstStyle/>
            <a:p>
              <a:pPr eaLnBrk="0" latinLnBrk="0" hangingPunct="0">
                <a:defRPr lang="ko-KR" altLang="en-US"/>
              </a:pPr>
              <a:r>
                <a:rPr lang="ko-KR" altLang="en-US" sz="2800">
                  <a:latin typeface="HY동녘M"/>
                  <a:ea typeface="HY동녘M"/>
                </a:rPr>
                <a:t>고구마 육묘는</a:t>
              </a:r>
              <a:r>
                <a:rPr lang="en-US" altLang="ko-KR" sz="2800">
                  <a:latin typeface="HY동녘M"/>
                  <a:ea typeface="HY동녘M"/>
                </a:rPr>
                <a:t>?(</a:t>
              </a:r>
              <a:r>
                <a:rPr lang="ko-KR" altLang="en-US" sz="2800">
                  <a:latin typeface="HY동녘M"/>
                  <a:ea typeface="HY동녘M"/>
                </a:rPr>
                <a:t>조직배양</a:t>
              </a:r>
              <a:r>
                <a:rPr lang="en-US" altLang="ko-KR" sz="2800">
                  <a:latin typeface="HY동녘M"/>
                  <a:ea typeface="HY동녘M"/>
                </a:rPr>
                <a:t>)</a:t>
              </a:r>
            </a:p>
            <a:p>
              <a:pPr eaLnBrk="0" latinLnBrk="0" hangingPunct="0">
                <a:defRPr lang="ko-KR" altLang="en-US"/>
              </a:pPr>
              <a:endParaRPr lang="ko-KR" altLang="en-US" sz="3600">
                <a:latin typeface="양재둘기체M"/>
                <a:ea typeface="양재둘기체M"/>
              </a:endParaRPr>
            </a:p>
          </p:txBody>
        </p:sp>
        <p:sp>
          <p:nvSpPr>
            <p:cNvPr id="10" name="Rectangle 11"/>
            <p:cNvSpPr>
              <a:spLocks noChangeArrowheads="1"/>
            </p:cNvSpPr>
            <p:nvPr/>
          </p:nvSpPr>
          <p:spPr>
            <a:xfrm>
              <a:off x="435795" y="201828"/>
              <a:ext cx="568188" cy="588431"/>
            </a:xfrm>
            <a:prstGeom prst="rect">
              <a:avLst/>
            </a:prstGeom>
            <a:noFill/>
            <a:ln w="9525">
              <a:noFill/>
              <a:miter/>
            </a:ln>
            <a:effectLst/>
          </p:spPr>
          <p:txBody>
            <a:bodyPr>
              <a:spAutoFit/>
            </a:bodyPr>
            <a:lstStyle/>
            <a:p>
              <a:pPr lvl="0">
                <a:defRPr lang="ko-KR" altLang="en-US"/>
              </a:pPr>
              <a:r>
                <a:rPr lang="en-US" altLang="ko-KR" sz="3300" i="1">
                  <a:solidFill>
                    <a:schemeClr val="bg1"/>
                  </a:solidFill>
                  <a:latin typeface="바탕체"/>
                  <a:ea typeface="바탕체"/>
                </a:rPr>
                <a:t>Ⅲ</a:t>
              </a:r>
              <a:endParaRPr lang="en-US" altLang="ko-KR" sz="3300" i="1">
                <a:solidFill>
                  <a:schemeClr val="bg1"/>
                </a:solidFill>
                <a:latin typeface="Arial"/>
                <a:ea typeface="휴먼둥근헤드라인"/>
              </a:endParaRPr>
            </a:p>
          </p:txBody>
        </p:sp>
      </p:grpSp>
    </p:spTree>
  </p:cSld>
  <p:clrMapOvr>
    <a:masterClrMapping/>
  </p:clrMapOvr>
  <p:transition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4"/>
          <p:cNvSpPr>
            <a:spLocks noChangeArrowheads="1"/>
          </p:cNvSpPr>
          <p:nvPr/>
        </p:nvSpPr>
        <p:spPr>
          <a:xfrm>
            <a:off x="684213" y="6248400"/>
            <a:ext cx="1906587" cy="455613"/>
          </a:xfrm>
          <a:prstGeom prst="rect">
            <a:avLst/>
          </a:prstGeom>
          <a:noFill/>
          <a:ln w="9525">
            <a:noFill/>
            <a:miter/>
          </a:ln>
        </p:spPr>
        <p:txBody>
          <a:bodyPr lIns="91027" tIns="45317" rIns="91027" bIns="45317" anchor="ctr"/>
          <a:lstStyle/>
          <a:p>
            <a:pPr defTabSz="898524">
              <a:defRPr lang="ko-KR" altLang="en-US"/>
            </a:pPr>
            <a:r>
              <a:rPr lang="en-US" altLang="ko-KR" sz="1200">
                <a:solidFill>
                  <a:srgbClr val="516451"/>
                </a:solidFill>
                <a:cs typeface="Arial"/>
                <a:sym typeface="굴림"/>
              </a:rPr>
              <a:t> </a:t>
            </a:r>
          </a:p>
        </p:txBody>
      </p:sp>
      <p:sp>
        <p:nvSpPr>
          <p:cNvPr id="56323" name="Rectangle 5"/>
          <p:cNvSpPr>
            <a:spLocks noChangeArrowheads="1"/>
          </p:cNvSpPr>
          <p:nvPr/>
        </p:nvSpPr>
        <p:spPr>
          <a:xfrm>
            <a:off x="0" y="476672"/>
            <a:ext cx="8856663" cy="722313"/>
          </a:xfrm>
          <a:prstGeom prst="rect">
            <a:avLst/>
          </a:prstGeom>
          <a:noFill/>
          <a:ln w="9525">
            <a:noFill/>
            <a:miter/>
          </a:ln>
        </p:spPr>
        <p:txBody>
          <a:bodyPr lIns="91194" tIns="45485" rIns="91194" bIns="45485"/>
          <a:lstStyle/>
          <a:p>
            <a:pPr defTabSz="898524">
              <a:lnSpc>
                <a:spcPct val="150000"/>
              </a:lnSpc>
              <a:defRPr lang="ko-KR" altLang="en-US"/>
            </a:pPr>
            <a:r>
              <a:rPr lang="ko-KR" altLang="en-US" sz="2000">
                <a:latin typeface="HY견고딕"/>
                <a:ea typeface="HY견고딕"/>
                <a:cs typeface="Arial"/>
              </a:rPr>
              <a:t> </a:t>
            </a:r>
            <a:r>
              <a:rPr lang="en-US" altLang="ko-KR" sz="2400">
                <a:latin typeface="HY헤드라인M"/>
                <a:ea typeface="HY헤드라인M"/>
                <a:cs typeface="Arial"/>
              </a:rPr>
              <a:t> </a:t>
            </a:r>
            <a:r>
              <a:rPr lang="ko-KR" altLang="en-US" sz="2400">
                <a:latin typeface="HY헤드라인M"/>
                <a:ea typeface="HY헤드라인M"/>
                <a:cs typeface="Arial"/>
              </a:rPr>
              <a:t>바이러스 무병묘 순화 및 시설내 증식</a:t>
            </a:r>
            <a:r>
              <a:rPr lang="en-US" altLang="ko-KR" sz="2400">
                <a:latin typeface="HY헤드라인M"/>
                <a:ea typeface="HY헤드라인M"/>
                <a:cs typeface="Arial"/>
              </a:rPr>
              <a:t>(1)</a:t>
            </a:r>
          </a:p>
          <a:p>
            <a:pPr defTabSz="898524">
              <a:lnSpc>
                <a:spcPct val="150000"/>
              </a:lnSpc>
              <a:defRPr lang="ko-KR" altLang="en-US"/>
            </a:pPr>
            <a:endParaRPr lang="ko-KR" altLang="en-US" sz="2000">
              <a:solidFill>
                <a:srgbClr val="000000"/>
              </a:solidFill>
              <a:latin typeface="HY견고딕"/>
              <a:ea typeface="HY견고딕"/>
              <a:cs typeface="Arial"/>
              <a:sym typeface="Wingdings"/>
            </a:endParaRPr>
          </a:p>
        </p:txBody>
      </p:sp>
      <p:sp>
        <p:nvSpPr>
          <p:cNvPr id="56324" name="Rectangle 6"/>
          <p:cNvSpPr>
            <a:spLocks noChangeArrowheads="1"/>
          </p:cNvSpPr>
          <p:nvPr/>
        </p:nvSpPr>
        <p:spPr>
          <a:xfrm>
            <a:off x="3121025" y="6215063"/>
            <a:ext cx="2900363" cy="503237"/>
          </a:xfrm>
          <a:prstGeom prst="rect">
            <a:avLst/>
          </a:prstGeom>
          <a:noFill/>
          <a:ln w="9525">
            <a:noFill/>
            <a:miter/>
          </a:ln>
        </p:spPr>
        <p:txBody>
          <a:bodyPr lIns="89799" tIns="46601" rIns="89799" bIns="46601" anchor="ctr"/>
          <a:lstStyle/>
          <a:p>
            <a:pPr marL="449263" indent="-449263" algn="ctr" defTabSz="809625">
              <a:lnSpc>
                <a:spcPct val="110000"/>
              </a:lnSpc>
              <a:defRPr lang="ko-KR" altLang="en-US"/>
            </a:pPr>
            <a:r>
              <a:rPr lang="en-US" altLang="ko-KR" sz="1400">
                <a:solidFill>
                  <a:srgbClr val="516451"/>
                </a:solidFill>
                <a:cs typeface="Arial"/>
                <a:sym typeface="Wingdings"/>
              </a:rPr>
              <a:t> </a:t>
            </a:r>
          </a:p>
        </p:txBody>
      </p:sp>
      <p:pic>
        <p:nvPicPr>
          <p:cNvPr id="56325" name="Picture 7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00013" y="1557338"/>
            <a:ext cx="2232025" cy="1731962"/>
          </a:xfrm>
          <a:prstGeom prst="rect">
            <a:avLst/>
          </a:prstGeom>
          <a:noFill/>
          <a:ln w="9525">
            <a:noFill/>
            <a:miter/>
          </a:ln>
        </p:spPr>
      </p:pic>
      <p:pic>
        <p:nvPicPr>
          <p:cNvPr id="56326" name="Picture 8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2403475" y="1557338"/>
            <a:ext cx="2198688" cy="1731962"/>
          </a:xfrm>
          <a:prstGeom prst="rect">
            <a:avLst/>
          </a:prstGeom>
          <a:noFill/>
          <a:ln w="9525">
            <a:noFill/>
            <a:miter/>
          </a:ln>
        </p:spPr>
      </p:pic>
      <p:pic>
        <p:nvPicPr>
          <p:cNvPr id="56327" name="Picture 9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4637088" y="1557338"/>
            <a:ext cx="2230437" cy="1731962"/>
          </a:xfrm>
          <a:prstGeom prst="rect">
            <a:avLst/>
          </a:prstGeom>
          <a:noFill/>
          <a:ln w="9525">
            <a:noFill/>
            <a:miter/>
          </a:ln>
        </p:spPr>
      </p:pic>
      <p:pic>
        <p:nvPicPr>
          <p:cNvPr id="56328" name="Picture 10"/>
          <p:cNvPicPr>
            <a:picLocks noChangeAspect="1" noChangeArrowheads="1"/>
          </p:cNvPicPr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6861175" y="1557338"/>
            <a:ext cx="2201863" cy="1731962"/>
          </a:xfrm>
          <a:prstGeom prst="rect">
            <a:avLst/>
          </a:prstGeom>
          <a:noFill/>
          <a:ln w="9525">
            <a:noFill/>
            <a:miter/>
          </a:ln>
        </p:spPr>
      </p:pic>
      <p:graphicFrame>
        <p:nvGraphicFramePr>
          <p:cNvPr id="15371" name="Group 11"/>
          <p:cNvGraphicFramePr>
            <a:graphicFrameLocks noGrp="1"/>
          </p:cNvGraphicFramePr>
          <p:nvPr/>
        </p:nvGraphicFramePr>
        <p:xfrm>
          <a:off x="131763" y="1557338"/>
          <a:ext cx="8931238" cy="2163763"/>
        </p:xfrm>
        <a:graphic>
          <a:graphicData uri="http://schemas.openxmlformats.org/drawingml/2006/table">
            <a:tbl>
              <a:tblPr/>
              <a:tblGrid>
                <a:gridCol w="22340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308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340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324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735138">
                <a:tc>
                  <a:txBody>
                    <a:bodyPr/>
                    <a:lstStyle/>
                    <a:p>
                      <a:pPr lvl="0">
                        <a:defRPr lang="ko-KR" altLang="en-US"/>
                      </a:pPr>
                      <a:endParaRPr lang="ko-KR" altLang="en-US"/>
                    </a:p>
                  </a:txBody>
                  <a:tcPr marL="91266" marR="91266" marT="45541" marB="45541" horzOverflow="overflow">
                    <a:lnL w="3348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348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348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348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defRPr lang="ko-KR" altLang="en-US"/>
                      </a:pPr>
                      <a:endParaRPr lang="ko-KR" altLang="en-US"/>
                    </a:p>
                  </a:txBody>
                  <a:tcPr marL="91266" marR="91266" marT="45541" marB="45541" horzOverflow="overflow">
                    <a:lnL w="3348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348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348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348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defRPr lang="ko-KR" altLang="en-US"/>
                      </a:pPr>
                      <a:endParaRPr lang="ko-KR" altLang="en-US"/>
                    </a:p>
                  </a:txBody>
                  <a:tcPr marL="91266" marR="91266" marT="45541" marB="45541" horzOverflow="overflow">
                    <a:lnL w="3348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348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348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348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defRPr lang="ko-KR" altLang="en-US"/>
                      </a:pPr>
                      <a:endParaRPr lang="ko-KR" altLang="en-US"/>
                    </a:p>
                  </a:txBody>
                  <a:tcPr marL="91266" marR="91266" marT="45541" marB="45541" horzOverflow="overflow">
                    <a:lnL w="3348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348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348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348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8625">
                <a:tc>
                  <a:txBody>
                    <a:bodyPr/>
                    <a:lstStyle/>
                    <a:p>
                      <a:pPr marL="0" lvl="0" indent="0" algn="ctr" defTabSz="898524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ko-KR" altLang="en-US" sz="1600" b="0" i="0">
                          <a:solidFill>
                            <a:srgbClr val="000000"/>
                          </a:solidFill>
                          <a:latin typeface="HY동녘M"/>
                          <a:ea typeface="HY동녘M"/>
                          <a:cs typeface="Arial"/>
                          <a:sym typeface="굴림"/>
                        </a:rPr>
                        <a:t>묘 세척</a:t>
                      </a:r>
                    </a:p>
                  </a:txBody>
                  <a:tcPr marL="91266" marR="91266" marT="45541" marB="45541" anchor="ctr" horzOverflow="overflow">
                    <a:lnL w="3348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348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348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348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898524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ko-KR" altLang="en-US" sz="1600" b="0" i="0">
                          <a:solidFill>
                            <a:srgbClr val="000000"/>
                          </a:solidFill>
                          <a:latin typeface="HY동녘M"/>
                          <a:ea typeface="HY동녘M"/>
                          <a:cs typeface="Arial"/>
                          <a:sym typeface="굴림"/>
                        </a:rPr>
                        <a:t>정  식</a:t>
                      </a:r>
                    </a:p>
                  </a:txBody>
                  <a:tcPr marL="91266" marR="91266" marT="45541" marB="45541" anchor="ctr" horzOverflow="overflow">
                    <a:lnL w="3348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348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348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348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898524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ko-KR" altLang="en-US" sz="1600" b="0" i="0">
                          <a:solidFill>
                            <a:srgbClr val="000000"/>
                          </a:solidFill>
                          <a:latin typeface="HY동녘M"/>
                          <a:ea typeface="HY동녘M"/>
                          <a:cs typeface="Arial"/>
                          <a:sym typeface="굴림"/>
                        </a:rPr>
                        <a:t>묘 정식후 차광</a:t>
                      </a:r>
                    </a:p>
                  </a:txBody>
                  <a:tcPr marL="91266" marR="91266" marT="45541" marB="45541" anchor="ctr" horzOverflow="overflow">
                    <a:lnL w="3348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348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348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348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898524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ko-KR" altLang="en-US" sz="1600" b="0" i="0">
                          <a:solidFill>
                            <a:srgbClr val="000000"/>
                          </a:solidFill>
                          <a:latin typeface="HY동녘M"/>
                          <a:ea typeface="HY동녘M"/>
                          <a:cs typeface="Arial"/>
                          <a:sym typeface="굴림"/>
                        </a:rPr>
                        <a:t>순화후 차광막 제거</a:t>
                      </a:r>
                    </a:p>
                  </a:txBody>
                  <a:tcPr marL="91266" marR="91266" marT="45541" marB="45541" anchor="ctr" horzOverflow="overflow">
                    <a:lnL w="3348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348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348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348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6346" name="Rectangle 48"/>
          <p:cNvSpPr>
            <a:spLocks noChangeArrowheads="1"/>
          </p:cNvSpPr>
          <p:nvPr/>
        </p:nvSpPr>
        <p:spPr>
          <a:xfrm>
            <a:off x="4140200" y="2676525"/>
            <a:ext cx="250825" cy="231775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none" lIns="91250" tIns="45540" rIns="91250" bIns="45540"/>
          <a:lstStyle/>
          <a:p>
            <a:pPr defTabSz="898524">
              <a:defRPr lang="ko-KR" altLang="en-US"/>
            </a:pPr>
            <a:r>
              <a:rPr lang="en-US" altLang="ko-KR" sz="1000">
                <a:solidFill>
                  <a:srgbClr val="000000"/>
                </a:solidFill>
                <a:latin typeface="Arial"/>
                <a:ea typeface="바탕"/>
                <a:cs typeface="Arial"/>
                <a:sym typeface="Wingdings"/>
              </a:rPr>
              <a:t>  </a:t>
            </a:r>
          </a:p>
        </p:txBody>
      </p:sp>
      <p:sp>
        <p:nvSpPr>
          <p:cNvPr id="56347" name="Rectangle 52"/>
          <p:cNvSpPr>
            <a:spLocks noChangeArrowheads="1"/>
          </p:cNvSpPr>
          <p:nvPr/>
        </p:nvSpPr>
        <p:spPr>
          <a:xfrm>
            <a:off x="3121025" y="6215063"/>
            <a:ext cx="2900363" cy="503237"/>
          </a:xfrm>
          <a:prstGeom prst="rect">
            <a:avLst/>
          </a:prstGeom>
          <a:noFill/>
          <a:ln w="9525">
            <a:noFill/>
            <a:miter/>
          </a:ln>
        </p:spPr>
        <p:txBody>
          <a:bodyPr lIns="89854" tIns="46657" rIns="89854" bIns="46657" anchor="ctr"/>
          <a:lstStyle/>
          <a:p>
            <a:pPr marL="449263" indent="-449263" algn="ctr" defTabSz="809625">
              <a:lnSpc>
                <a:spcPct val="110000"/>
              </a:lnSpc>
              <a:defRPr lang="ko-KR" altLang="en-US"/>
            </a:pPr>
            <a:r>
              <a:rPr lang="en-US" altLang="ko-KR" sz="1400">
                <a:solidFill>
                  <a:srgbClr val="516451"/>
                </a:solidFill>
                <a:cs typeface="Arial"/>
                <a:sym typeface="Wingdings"/>
              </a:rPr>
              <a:t> </a:t>
            </a:r>
          </a:p>
        </p:txBody>
      </p:sp>
      <p:sp>
        <p:nvSpPr>
          <p:cNvPr id="56348" name="Rectangle 53"/>
          <p:cNvSpPr>
            <a:spLocks noChangeArrowheads="1"/>
          </p:cNvSpPr>
          <p:nvPr/>
        </p:nvSpPr>
        <p:spPr>
          <a:xfrm>
            <a:off x="3121025" y="6215063"/>
            <a:ext cx="2900363" cy="503237"/>
          </a:xfrm>
          <a:prstGeom prst="rect">
            <a:avLst/>
          </a:prstGeom>
          <a:noFill/>
          <a:ln w="9525">
            <a:noFill/>
            <a:miter/>
          </a:ln>
        </p:spPr>
        <p:txBody>
          <a:bodyPr lIns="89910" tIns="46713" rIns="89910" bIns="46713" anchor="ctr"/>
          <a:lstStyle/>
          <a:p>
            <a:pPr marL="449263" indent="-449263" algn="ctr" defTabSz="809625">
              <a:lnSpc>
                <a:spcPct val="110000"/>
              </a:lnSpc>
              <a:defRPr lang="ko-KR" altLang="en-US"/>
            </a:pPr>
            <a:r>
              <a:rPr lang="en-US" altLang="ko-KR" sz="1400">
                <a:solidFill>
                  <a:srgbClr val="516451"/>
                </a:solidFill>
                <a:cs typeface="Arial"/>
                <a:sym typeface="Wingdings"/>
              </a:rPr>
              <a:t> </a:t>
            </a:r>
          </a:p>
        </p:txBody>
      </p:sp>
      <p:sp>
        <p:nvSpPr>
          <p:cNvPr id="56349" name="Rectangle 54"/>
          <p:cNvSpPr>
            <a:spLocks noChangeArrowheads="1"/>
          </p:cNvSpPr>
          <p:nvPr/>
        </p:nvSpPr>
        <p:spPr>
          <a:xfrm>
            <a:off x="3121025" y="6215063"/>
            <a:ext cx="2900363" cy="503237"/>
          </a:xfrm>
          <a:prstGeom prst="rect">
            <a:avLst/>
          </a:prstGeom>
          <a:noFill/>
          <a:ln w="9525">
            <a:noFill/>
            <a:miter/>
          </a:ln>
        </p:spPr>
        <p:txBody>
          <a:bodyPr lIns="89966" tIns="46769" rIns="89966" bIns="46769" anchor="ctr"/>
          <a:lstStyle/>
          <a:p>
            <a:pPr marL="449263" indent="-449263" algn="ctr" defTabSz="809625">
              <a:lnSpc>
                <a:spcPct val="110000"/>
              </a:lnSpc>
              <a:defRPr lang="ko-KR" altLang="en-US"/>
            </a:pPr>
            <a:r>
              <a:rPr lang="en-US" altLang="ko-KR" sz="1400">
                <a:solidFill>
                  <a:srgbClr val="516451"/>
                </a:solidFill>
                <a:cs typeface="Arial"/>
                <a:sym typeface="Wingdings"/>
              </a:rPr>
              <a:t> </a:t>
            </a:r>
          </a:p>
        </p:txBody>
      </p:sp>
      <p:sp>
        <p:nvSpPr>
          <p:cNvPr id="56351" name="Rectangle 4"/>
          <p:cNvSpPr>
            <a:spLocks noChangeArrowheads="1"/>
          </p:cNvSpPr>
          <p:nvPr/>
        </p:nvSpPr>
        <p:spPr>
          <a:xfrm>
            <a:off x="579438" y="6402388"/>
            <a:ext cx="1906587" cy="455612"/>
          </a:xfrm>
          <a:prstGeom prst="rect">
            <a:avLst/>
          </a:prstGeom>
          <a:noFill/>
          <a:ln w="9525">
            <a:noFill/>
            <a:miter/>
          </a:ln>
        </p:spPr>
        <p:txBody>
          <a:bodyPr lIns="91027" tIns="45317" rIns="91027" bIns="45317" anchor="ctr"/>
          <a:lstStyle/>
          <a:p>
            <a:pPr defTabSz="898524">
              <a:defRPr lang="ko-KR" altLang="en-US"/>
            </a:pPr>
            <a:r>
              <a:rPr lang="en-US" altLang="ko-KR" sz="1200">
                <a:solidFill>
                  <a:srgbClr val="516451"/>
                </a:solidFill>
                <a:cs typeface="Arial"/>
                <a:sym typeface="굴림"/>
              </a:rPr>
              <a:t> </a:t>
            </a:r>
          </a:p>
        </p:txBody>
      </p:sp>
      <p:pic>
        <p:nvPicPr>
          <p:cNvPr id="56352" name="Picture 6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179512" y="3868738"/>
            <a:ext cx="2916113" cy="2519362"/>
          </a:xfrm>
          <a:prstGeom prst="rect">
            <a:avLst/>
          </a:prstGeom>
          <a:noFill/>
          <a:ln w="9525">
            <a:noFill/>
            <a:miter/>
          </a:ln>
        </p:spPr>
      </p:pic>
      <p:pic>
        <p:nvPicPr>
          <p:cNvPr id="56353" name="Picture 7"/>
          <p:cNvPicPr>
            <a:picLocks noChangeAspect="1" noChangeArrowheads="1"/>
          </p:cNvPicPr>
          <p:nvPr/>
        </p:nvPicPr>
        <p:blipFill rotWithShape="1">
          <a:blip r:embed="rId7"/>
          <a:srcRect/>
          <a:stretch>
            <a:fillRect/>
          </a:stretch>
        </p:blipFill>
        <p:spPr>
          <a:xfrm>
            <a:off x="3101975" y="3868738"/>
            <a:ext cx="2874963" cy="2447925"/>
          </a:xfrm>
          <a:prstGeom prst="rect">
            <a:avLst/>
          </a:prstGeom>
          <a:noFill/>
          <a:ln w="9525">
            <a:noFill/>
            <a:miter/>
          </a:ln>
        </p:spPr>
      </p:pic>
      <p:pic>
        <p:nvPicPr>
          <p:cNvPr id="56354" name="Picture 8"/>
          <p:cNvPicPr>
            <a:picLocks noChangeAspect="1" noChangeArrowheads="1"/>
          </p:cNvPicPr>
          <p:nvPr/>
        </p:nvPicPr>
        <p:blipFill rotWithShape="1">
          <a:blip r:embed="rId8"/>
          <a:srcRect/>
          <a:stretch>
            <a:fillRect/>
          </a:stretch>
        </p:blipFill>
        <p:spPr>
          <a:xfrm>
            <a:off x="5980113" y="3868738"/>
            <a:ext cx="2805112" cy="2519362"/>
          </a:xfrm>
          <a:prstGeom prst="rect">
            <a:avLst/>
          </a:prstGeom>
          <a:noFill/>
          <a:ln w="9525">
            <a:noFill/>
            <a:miter/>
          </a:ln>
        </p:spPr>
      </p:pic>
      <p:graphicFrame>
        <p:nvGraphicFramePr>
          <p:cNvPr id="23" name="Group 9"/>
          <p:cNvGraphicFramePr>
            <a:graphicFrameLocks noGrp="1"/>
          </p:cNvGraphicFramePr>
          <p:nvPr/>
        </p:nvGraphicFramePr>
        <p:xfrm>
          <a:off x="179512" y="3789040"/>
          <a:ext cx="8712967" cy="2917825"/>
        </p:xfrm>
        <a:graphic>
          <a:graphicData uri="http://schemas.openxmlformats.org/drawingml/2006/table">
            <a:tbl>
              <a:tblPr/>
              <a:tblGrid>
                <a:gridCol w="2905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010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0595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33650">
                <a:tc>
                  <a:txBody>
                    <a:bodyPr/>
                    <a:lstStyle/>
                    <a:p>
                      <a:pPr lvl="0">
                        <a:defRPr lang="ko-KR" altLang="en-US"/>
                      </a:pPr>
                      <a:endParaRPr lang="ko-KR" altLang="en-US"/>
                    </a:p>
                  </a:txBody>
                  <a:tcPr marL="91210" marR="91210" marT="45485" marB="45485" horzOverflow="overflow">
                    <a:lnL w="3292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292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292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292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defRPr lang="ko-KR" altLang="en-US"/>
                      </a:pPr>
                      <a:endParaRPr lang="ko-KR" altLang="en-US"/>
                    </a:p>
                  </a:txBody>
                  <a:tcPr marL="91210" marR="91210" marT="45485" marB="45485" horzOverflow="overflow">
                    <a:lnL w="3292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292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292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292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defRPr lang="ko-KR" altLang="en-US"/>
                      </a:pPr>
                      <a:endParaRPr lang="ko-KR" altLang="en-US"/>
                    </a:p>
                  </a:txBody>
                  <a:tcPr marL="91210" marR="91210" marT="45485" marB="45485" horzOverflow="overflow">
                    <a:lnL w="3292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292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292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292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4175">
                <a:tc>
                  <a:txBody>
                    <a:bodyPr/>
                    <a:lstStyle/>
                    <a:p>
                      <a:pPr marL="0" lvl="0" indent="0" algn="ctr" defTabSz="898524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en-US" altLang="ko-KR" sz="1600" b="0" i="0">
                          <a:solidFill>
                            <a:srgbClr val="000000"/>
                          </a:solidFill>
                          <a:latin typeface="HY동녘M"/>
                          <a:ea typeface="HY동녘M"/>
                          <a:cs typeface="Arial"/>
                          <a:sym typeface="Wingdings"/>
                        </a:rPr>
                        <a:t>1</a:t>
                      </a:r>
                      <a:r>
                        <a:rPr lang="ko-KR" altLang="en-US" sz="1600" b="0" i="0">
                          <a:solidFill>
                            <a:srgbClr val="000000"/>
                          </a:solidFill>
                          <a:latin typeface="HY동녘M"/>
                          <a:ea typeface="HY동녘M"/>
                          <a:cs typeface="Arial"/>
                          <a:sym typeface="Wingdings"/>
                        </a:rPr>
                        <a:t>마디묘 정식후 </a:t>
                      </a:r>
                      <a:r>
                        <a:rPr lang="en-US" altLang="ko-KR" sz="1600" b="0" i="0">
                          <a:solidFill>
                            <a:srgbClr val="000000"/>
                          </a:solidFill>
                          <a:latin typeface="HY동녘M"/>
                          <a:ea typeface="HY동녘M"/>
                          <a:cs typeface="Arial"/>
                          <a:sym typeface="Wingdings"/>
                        </a:rPr>
                        <a:t>10</a:t>
                      </a:r>
                      <a:r>
                        <a:rPr lang="ko-KR" altLang="en-US" sz="1600" b="0" i="0">
                          <a:solidFill>
                            <a:srgbClr val="000000"/>
                          </a:solidFill>
                          <a:latin typeface="HY동녘M"/>
                          <a:ea typeface="HY동녘M"/>
                          <a:cs typeface="Arial"/>
                          <a:sym typeface="Wingdings"/>
                        </a:rPr>
                        <a:t>일</a:t>
                      </a:r>
                    </a:p>
                  </a:txBody>
                  <a:tcPr marL="91210" marR="91210" marT="45485" marB="45485" anchor="ctr" horzOverflow="overflow">
                    <a:lnL w="3292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292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292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292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898524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en-US" altLang="ko-KR" sz="1600" b="0" i="0">
                          <a:solidFill>
                            <a:srgbClr val="000000"/>
                          </a:solidFill>
                          <a:latin typeface="HY동녘M"/>
                          <a:ea typeface="HY동녘M"/>
                          <a:cs typeface="Arial"/>
                          <a:sym typeface="Wingdings"/>
                        </a:rPr>
                        <a:t>2</a:t>
                      </a:r>
                      <a:r>
                        <a:rPr lang="ko-KR" altLang="en-US" sz="1600" b="0" i="0">
                          <a:solidFill>
                            <a:srgbClr val="000000"/>
                          </a:solidFill>
                          <a:latin typeface="HY동녘M"/>
                          <a:ea typeface="HY동녘M"/>
                          <a:cs typeface="Arial"/>
                          <a:sym typeface="Wingdings"/>
                        </a:rPr>
                        <a:t>마디묘</a:t>
                      </a:r>
                    </a:p>
                  </a:txBody>
                  <a:tcPr marL="91210" marR="91210" marT="45485" marB="45485" anchor="ctr" horzOverflow="overflow">
                    <a:lnL w="3292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292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292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292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898524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en-US" altLang="ko-KR" sz="1600" b="0" i="0">
                          <a:solidFill>
                            <a:srgbClr val="000000"/>
                          </a:solidFill>
                          <a:latin typeface="HY동녘M"/>
                          <a:ea typeface="HY동녘M"/>
                          <a:cs typeface="Arial"/>
                          <a:sym typeface="Wingdings"/>
                        </a:rPr>
                        <a:t>3</a:t>
                      </a:r>
                      <a:r>
                        <a:rPr lang="ko-KR" altLang="en-US" sz="1600" b="0" i="0">
                          <a:solidFill>
                            <a:srgbClr val="000000"/>
                          </a:solidFill>
                          <a:latin typeface="HY동녘M"/>
                          <a:ea typeface="HY동녘M"/>
                          <a:cs typeface="Arial"/>
                          <a:sym typeface="Wingdings"/>
                        </a:rPr>
                        <a:t>마디 이상묘</a:t>
                      </a:r>
                    </a:p>
                  </a:txBody>
                  <a:tcPr marL="91210" marR="91210" marT="45485" marB="45485" anchor="ctr" horzOverflow="overflow">
                    <a:lnL w="3292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292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292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292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6369" name="Rectangle 39"/>
          <p:cNvSpPr>
            <a:spLocks noChangeArrowheads="1"/>
          </p:cNvSpPr>
          <p:nvPr/>
        </p:nvSpPr>
        <p:spPr>
          <a:xfrm>
            <a:off x="3016250" y="6369050"/>
            <a:ext cx="2900363" cy="503238"/>
          </a:xfrm>
          <a:prstGeom prst="rect">
            <a:avLst/>
          </a:prstGeom>
          <a:noFill/>
          <a:ln w="9525">
            <a:noFill/>
            <a:miter/>
          </a:ln>
        </p:spPr>
        <p:txBody>
          <a:bodyPr lIns="89799" tIns="46601" rIns="89799" bIns="46601" anchor="ctr"/>
          <a:lstStyle/>
          <a:p>
            <a:pPr marL="449263" indent="-449263" algn="ctr" defTabSz="809625">
              <a:lnSpc>
                <a:spcPct val="110000"/>
              </a:lnSpc>
              <a:defRPr lang="ko-KR" altLang="en-US"/>
            </a:pPr>
            <a:r>
              <a:rPr lang="en-US" altLang="ko-KR" sz="1400">
                <a:solidFill>
                  <a:srgbClr val="516451"/>
                </a:solidFill>
                <a:cs typeface="Arial"/>
                <a:sym typeface="Wingdings"/>
              </a:rPr>
              <a:t> </a:t>
            </a:r>
          </a:p>
        </p:txBody>
      </p:sp>
      <p:sp>
        <p:nvSpPr>
          <p:cNvPr id="56370" name="Rectangle 40"/>
          <p:cNvSpPr>
            <a:spLocks noChangeArrowheads="1"/>
          </p:cNvSpPr>
          <p:nvPr/>
        </p:nvSpPr>
        <p:spPr>
          <a:xfrm>
            <a:off x="3016250" y="6369050"/>
            <a:ext cx="2900363" cy="503238"/>
          </a:xfrm>
          <a:prstGeom prst="rect">
            <a:avLst/>
          </a:prstGeom>
          <a:noFill/>
          <a:ln w="9525">
            <a:noFill/>
            <a:miter/>
          </a:ln>
        </p:spPr>
        <p:txBody>
          <a:bodyPr lIns="89854" tIns="46657" rIns="89854" bIns="46657" anchor="ctr"/>
          <a:lstStyle/>
          <a:p>
            <a:pPr marL="449263" indent="-449263" algn="ctr" defTabSz="809625">
              <a:lnSpc>
                <a:spcPct val="110000"/>
              </a:lnSpc>
              <a:defRPr lang="ko-KR" altLang="en-US"/>
            </a:pPr>
            <a:r>
              <a:rPr lang="en-US" altLang="ko-KR" sz="1400">
                <a:solidFill>
                  <a:srgbClr val="516451"/>
                </a:solidFill>
                <a:cs typeface="Arial"/>
                <a:sym typeface="Wingdings"/>
              </a:rPr>
              <a:t> </a:t>
            </a:r>
          </a:p>
        </p:txBody>
      </p:sp>
      <p:sp>
        <p:nvSpPr>
          <p:cNvPr id="56371" name="Rectangle 41"/>
          <p:cNvSpPr>
            <a:spLocks noChangeArrowheads="1"/>
          </p:cNvSpPr>
          <p:nvPr/>
        </p:nvSpPr>
        <p:spPr>
          <a:xfrm>
            <a:off x="3016250" y="6369050"/>
            <a:ext cx="2900363" cy="503238"/>
          </a:xfrm>
          <a:prstGeom prst="rect">
            <a:avLst/>
          </a:prstGeom>
          <a:noFill/>
          <a:ln w="9525">
            <a:noFill/>
            <a:miter/>
          </a:ln>
        </p:spPr>
        <p:txBody>
          <a:bodyPr lIns="89910" tIns="46713" rIns="89910" bIns="46713" anchor="ctr"/>
          <a:lstStyle/>
          <a:p>
            <a:pPr marL="449263" indent="-449263" algn="ctr" defTabSz="809625">
              <a:lnSpc>
                <a:spcPct val="110000"/>
              </a:lnSpc>
              <a:defRPr lang="ko-KR" altLang="en-US"/>
            </a:pPr>
            <a:r>
              <a:rPr lang="en-US" altLang="ko-KR" sz="1400">
                <a:solidFill>
                  <a:srgbClr val="516451"/>
                </a:solidFill>
                <a:cs typeface="Arial"/>
                <a:sym typeface="Wingdings"/>
              </a:rPr>
              <a:t> </a:t>
            </a:r>
          </a:p>
        </p:txBody>
      </p:sp>
      <p:sp>
        <p:nvSpPr>
          <p:cNvPr id="56372" name="Rectangle 42"/>
          <p:cNvSpPr>
            <a:spLocks noChangeArrowheads="1"/>
          </p:cNvSpPr>
          <p:nvPr/>
        </p:nvSpPr>
        <p:spPr>
          <a:xfrm>
            <a:off x="3016250" y="6369050"/>
            <a:ext cx="2900363" cy="503238"/>
          </a:xfrm>
          <a:prstGeom prst="rect">
            <a:avLst/>
          </a:prstGeom>
          <a:noFill/>
          <a:ln w="9525">
            <a:noFill/>
            <a:miter/>
          </a:ln>
        </p:spPr>
        <p:txBody>
          <a:bodyPr lIns="89966" tIns="46769" rIns="89966" bIns="46769" anchor="ctr"/>
          <a:lstStyle/>
          <a:p>
            <a:pPr marL="449263" indent="-449263" algn="ctr" defTabSz="809625">
              <a:lnSpc>
                <a:spcPct val="110000"/>
              </a:lnSpc>
              <a:defRPr lang="ko-KR" altLang="en-US"/>
            </a:pPr>
            <a:r>
              <a:rPr lang="en-US" altLang="ko-KR" sz="1400">
                <a:solidFill>
                  <a:srgbClr val="516451"/>
                </a:solidFill>
                <a:cs typeface="Arial"/>
                <a:sym typeface="Wingdings"/>
              </a:rPr>
              <a:t> </a:t>
            </a:r>
          </a:p>
        </p:txBody>
      </p:sp>
    </p:spTree>
  </p:cSld>
  <p:clrMapOvr>
    <a:masterClrMapping/>
  </p:clrMapOvr>
  <p:transition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28600" y="1628775"/>
            <a:ext cx="3886200" cy="693738"/>
            <a:chOff x="204" y="935"/>
            <a:chExt cx="1043" cy="347"/>
          </a:xfrm>
        </p:grpSpPr>
        <p:pic>
          <p:nvPicPr>
            <p:cNvPr id="64536" name="Picture 3" descr="NEW-2"/>
            <p:cNvPicPr>
              <a:picLocks noChangeAspect="1" noChangeArrowheads="1"/>
            </p:cNvPicPr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204" y="935"/>
              <a:ext cx="1043" cy="347"/>
            </a:xfrm>
            <a:prstGeom prst="rect">
              <a:avLst/>
            </a:prstGeom>
            <a:noFill/>
            <a:ln w="9525">
              <a:noFill/>
              <a:miter/>
            </a:ln>
          </p:spPr>
        </p:pic>
        <p:sp>
          <p:nvSpPr>
            <p:cNvPr id="64537" name="Text Box 4"/>
            <p:cNvSpPr txBox="1">
              <a:spLocks noChangeArrowheads="1"/>
            </p:cNvSpPr>
            <p:nvPr/>
          </p:nvSpPr>
          <p:spPr>
            <a:xfrm>
              <a:off x="233" y="984"/>
              <a:ext cx="965" cy="226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>
              <a:spAutoFit/>
            </a:bodyPr>
            <a:lstStyle/>
            <a:p>
              <a:pPr latinLnBrk="0">
                <a:defRPr lang="ko-KR" altLang="en-US"/>
              </a:pPr>
              <a:r>
                <a:rPr lang="ko-KR" altLang="en-US" sz="2400" b="1">
                  <a:latin typeface="휴먼모음T"/>
                  <a:ea typeface="휴먼모음T"/>
                </a:rPr>
                <a:t> 좋은묘가 수량, 품질좌우</a:t>
              </a:r>
            </a:p>
          </p:txBody>
        </p:sp>
      </p:grpSp>
      <p:grpSp>
        <p:nvGrpSpPr>
          <p:cNvPr id="7" name="Group 5"/>
          <p:cNvGrpSpPr/>
          <p:nvPr/>
        </p:nvGrpSpPr>
        <p:grpSpPr>
          <a:xfrm>
            <a:off x="5076825" y="3141663"/>
            <a:ext cx="3316288" cy="2079625"/>
            <a:chOff x="3542" y="2249"/>
            <a:chExt cx="1957" cy="848"/>
          </a:xfrm>
        </p:grpSpPr>
        <p:sp>
          <p:nvSpPr>
            <p:cNvPr id="64530" name="AutoShape 6"/>
            <p:cNvSpPr>
              <a:spLocks noChangeArrowheads="1"/>
            </p:cNvSpPr>
            <p:nvPr/>
          </p:nvSpPr>
          <p:spPr>
            <a:xfrm>
              <a:off x="3542" y="2249"/>
              <a:ext cx="1957" cy="839"/>
            </a:xfrm>
            <a:prstGeom prst="roundRect">
              <a:avLst>
                <a:gd name="adj" fmla="val 3458"/>
              </a:avLst>
            </a:prstGeom>
            <a:solidFill>
              <a:srgbClr val="99CCFF"/>
            </a:solidFill>
            <a:ln w="9525">
              <a:round/>
            </a:ln>
            <a:scene3d>
              <a:camera prst="legacyPerspectiveTop"/>
              <a:lightRig rig="legacyFlat3" dir="r"/>
            </a:scene3d>
            <a:sp3d extrusionH="430200" prstMaterial="legacyMatte">
              <a:bevelT w="13500" h="13500" prst="angle"/>
              <a:bevelB w="13500" h="13500" prst="angle"/>
              <a:extrusionClr>
                <a:srgbClr val="99CCFF"/>
              </a:extrusionClr>
            </a:sp3d>
          </p:spPr>
          <p:txBody>
            <a:bodyPr wrap="none" anchor="ctr">
              <a:flatTx/>
            </a:bodyPr>
            <a:lstStyle/>
            <a:p>
              <a:pPr algn="ctr" eaLnBrk="0" latinLnBrk="0" hangingPunct="0">
                <a:defRPr lang="ko-KR" altLang="en-US"/>
              </a:pPr>
              <a:endParaRPr lang="ko-KR" altLang="ko-KR" sz="800" b="1">
                <a:latin typeface="HY견고딕"/>
                <a:ea typeface="HY견고딕"/>
              </a:endParaRPr>
            </a:p>
          </p:txBody>
        </p:sp>
        <p:sp>
          <p:nvSpPr>
            <p:cNvPr id="43015" name="Text Box 7"/>
            <p:cNvSpPr txBox="1">
              <a:spLocks noChangeArrowheads="1"/>
            </p:cNvSpPr>
            <p:nvPr/>
          </p:nvSpPr>
          <p:spPr>
            <a:xfrm>
              <a:off x="3552" y="2335"/>
              <a:ext cx="304" cy="76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vert="eaVert">
              <a:spAutoFit/>
            </a:bodyPr>
            <a:lstStyle/>
            <a:p>
              <a:pPr algn="ctr" eaLnBrk="0" latinLnBrk="0" hangingPunct="0">
                <a:defRPr lang="ko-KR"/>
              </a:pPr>
              <a:endParaRPr lang="ko-KR" altLang="ko-KR" sz="220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HY견고딕"/>
                <a:ea typeface="HY견고딕"/>
              </a:endParaRPr>
            </a:p>
          </p:txBody>
        </p:sp>
        <p:sp>
          <p:nvSpPr>
            <p:cNvPr id="3" name="AutoShape 8"/>
            <p:cNvSpPr>
              <a:spLocks noChangeArrowheads="1"/>
            </p:cNvSpPr>
            <p:nvPr/>
          </p:nvSpPr>
          <p:spPr>
            <a:xfrm>
              <a:off x="3627" y="2337"/>
              <a:ext cx="1718" cy="160"/>
            </a:xfrm>
            <a:prstGeom prst="roundRect">
              <a:avLst>
                <a:gd name="adj" fmla="val 6204"/>
              </a:avLst>
            </a:prstGeom>
            <a:gradFill rotWithShape="0">
              <a:gsLst>
                <a:gs pos="0">
                  <a:srgbClr val="F4F9E7"/>
                </a:gs>
                <a:gs pos="100000">
                  <a:srgbClr val="F4F9E7">
                    <a:gamma/>
                    <a:tint val="0"/>
                    <a:invGamma/>
                  </a:srgbClr>
                </a:gs>
              </a:gsLst>
              <a:lin ang="0" scaled="1"/>
            </a:gradFill>
            <a:ln w="3175">
              <a:solidFill>
                <a:schemeClr val="bg2"/>
              </a:solidFill>
              <a:round/>
            </a:ln>
            <a:effectLst/>
          </p:spPr>
          <p:txBody>
            <a:bodyPr wrap="none" anchor="ctr"/>
            <a:lstStyle/>
            <a:p>
              <a:pPr latinLnBrk="0">
                <a:defRPr lang="ko-KR"/>
              </a:pPr>
              <a:r>
                <a:rPr lang="ko-KR" altLang="en-US">
                  <a:latin typeface="휴먼모음T"/>
                  <a:ea typeface="휴먼모음T"/>
                </a:rPr>
                <a:t>채묘 </a:t>
              </a:r>
              <a:r>
                <a:rPr lang="en-US" altLang="ko-KR">
                  <a:latin typeface="휴먼모음T"/>
                  <a:ea typeface="휴먼모음T"/>
                </a:rPr>
                <a:t>3~4</a:t>
              </a:r>
              <a:r>
                <a:rPr lang="ko-KR" altLang="en-US">
                  <a:latin typeface="휴먼모음T"/>
                  <a:ea typeface="휴먼모음T"/>
                </a:rPr>
                <a:t>일전 요소액 </a:t>
              </a:r>
              <a:r>
                <a:rPr lang="en-US" altLang="ko-KR">
                  <a:latin typeface="휴먼모음T"/>
                  <a:ea typeface="휴먼모음T"/>
                </a:rPr>
                <a:t>1%</a:t>
              </a:r>
              <a:r>
                <a:rPr lang="ko-KR" altLang="en-US">
                  <a:latin typeface="휴먼모음T"/>
                  <a:ea typeface="휴먼모음T"/>
                </a:rPr>
                <a:t>살포</a:t>
              </a:r>
            </a:p>
          </p:txBody>
        </p:sp>
        <p:sp>
          <p:nvSpPr>
            <p:cNvPr id="4" name="AutoShape 9"/>
            <p:cNvSpPr>
              <a:spLocks noChangeArrowheads="1"/>
            </p:cNvSpPr>
            <p:nvPr/>
          </p:nvSpPr>
          <p:spPr>
            <a:xfrm>
              <a:off x="3627" y="2513"/>
              <a:ext cx="1718" cy="158"/>
            </a:xfrm>
            <a:prstGeom prst="roundRect">
              <a:avLst>
                <a:gd name="adj" fmla="val 6204"/>
              </a:avLst>
            </a:prstGeom>
            <a:gradFill rotWithShape="0">
              <a:gsLst>
                <a:gs pos="0">
                  <a:srgbClr val="F4F9E7"/>
                </a:gs>
                <a:gs pos="100000">
                  <a:srgbClr val="F4F9E7">
                    <a:gamma/>
                    <a:tint val="0"/>
                    <a:invGamma/>
                  </a:srgbClr>
                </a:gs>
              </a:gsLst>
              <a:lin ang="0" scaled="1"/>
            </a:gradFill>
            <a:ln w="3175">
              <a:solidFill>
                <a:schemeClr val="bg2"/>
              </a:solidFill>
              <a:round/>
            </a:ln>
            <a:effectLst/>
          </p:spPr>
          <p:txBody>
            <a:bodyPr wrap="none" anchor="ctr"/>
            <a:lstStyle/>
            <a:p>
              <a:pPr latinLnBrk="0">
                <a:defRPr lang="ko-KR"/>
              </a:pPr>
              <a:r>
                <a:rPr lang="en-US" altLang="ko-KR">
                  <a:latin typeface="HY견고딕"/>
                  <a:ea typeface="HY견고딕"/>
                </a:rPr>
                <a:t>25~30cm </a:t>
              </a:r>
              <a:r>
                <a:rPr lang="ko-KR" altLang="en-US">
                  <a:latin typeface="HY견고딕"/>
                  <a:ea typeface="HY견고딕"/>
                </a:rPr>
                <a:t>묘 채묘</a:t>
              </a:r>
            </a:p>
          </p:txBody>
        </p:sp>
        <p:sp>
          <p:nvSpPr>
            <p:cNvPr id="5" name="AutoShape 10"/>
            <p:cNvSpPr>
              <a:spLocks noChangeArrowheads="1"/>
            </p:cNvSpPr>
            <p:nvPr/>
          </p:nvSpPr>
          <p:spPr>
            <a:xfrm>
              <a:off x="3627" y="2689"/>
              <a:ext cx="1718" cy="160"/>
            </a:xfrm>
            <a:prstGeom prst="roundRect">
              <a:avLst>
                <a:gd name="adj" fmla="val 6204"/>
              </a:avLst>
            </a:prstGeom>
            <a:gradFill rotWithShape="0">
              <a:gsLst>
                <a:gs pos="0">
                  <a:srgbClr val="F4F9E7"/>
                </a:gs>
                <a:gs pos="100000">
                  <a:srgbClr val="F4F9E7">
                    <a:gamma/>
                    <a:tint val="0"/>
                    <a:invGamma/>
                  </a:srgbClr>
                </a:gs>
              </a:gsLst>
              <a:lin ang="0" scaled="1"/>
            </a:gradFill>
            <a:ln w="3175">
              <a:solidFill>
                <a:schemeClr val="bg2"/>
              </a:solidFill>
              <a:round/>
            </a:ln>
            <a:effectLst/>
          </p:spPr>
          <p:txBody>
            <a:bodyPr wrap="none" anchor="ctr"/>
            <a:lstStyle/>
            <a:p>
              <a:pPr latinLnBrk="0">
                <a:defRPr lang="ko-KR"/>
              </a:pPr>
              <a:r>
                <a:rPr lang="ko-KR" altLang="en-US">
                  <a:latin typeface="HY견고딕"/>
                  <a:ea typeface="HY견고딕"/>
                </a:rPr>
                <a:t>가능하면 과일박스 담기</a:t>
              </a:r>
            </a:p>
          </p:txBody>
        </p:sp>
        <p:sp>
          <p:nvSpPr>
            <p:cNvPr id="6" name="AutoShape 11"/>
            <p:cNvSpPr>
              <a:spLocks noChangeArrowheads="1"/>
            </p:cNvSpPr>
            <p:nvPr/>
          </p:nvSpPr>
          <p:spPr>
            <a:xfrm>
              <a:off x="3627" y="2866"/>
              <a:ext cx="1718" cy="161"/>
            </a:xfrm>
            <a:prstGeom prst="roundRect">
              <a:avLst>
                <a:gd name="adj" fmla="val 6204"/>
              </a:avLst>
            </a:prstGeom>
            <a:gradFill rotWithShape="0">
              <a:gsLst>
                <a:gs pos="0">
                  <a:srgbClr val="F4F9E7"/>
                </a:gs>
                <a:gs pos="100000">
                  <a:srgbClr val="F4F9E7">
                    <a:gamma/>
                    <a:tint val="0"/>
                    <a:invGamma/>
                  </a:srgbClr>
                </a:gs>
              </a:gsLst>
              <a:lin ang="0" scaled="1"/>
            </a:gradFill>
            <a:ln w="3175">
              <a:solidFill>
                <a:schemeClr val="bg2"/>
              </a:solidFill>
              <a:round/>
            </a:ln>
            <a:effectLst/>
          </p:spPr>
          <p:txBody>
            <a:bodyPr wrap="none" anchor="ctr"/>
            <a:lstStyle/>
            <a:p>
              <a:pPr latinLnBrk="0">
                <a:defRPr lang="ko-KR"/>
              </a:pPr>
              <a:r>
                <a:rPr lang="ko-KR" altLang="en-US">
                  <a:latin typeface="HY견고딕"/>
                  <a:ea typeface="HY견고딕"/>
                </a:rPr>
                <a:t>삽식전 침지소독</a:t>
              </a:r>
            </a:p>
          </p:txBody>
        </p:sp>
      </p:grpSp>
      <p:grpSp>
        <p:nvGrpSpPr>
          <p:cNvPr id="8" name="Group 12"/>
          <p:cNvGrpSpPr/>
          <p:nvPr/>
        </p:nvGrpSpPr>
        <p:grpSpPr>
          <a:xfrm>
            <a:off x="5954713" y="2557463"/>
            <a:ext cx="1425575" cy="360362"/>
            <a:chOff x="1694" y="4854"/>
            <a:chExt cx="1024" cy="474"/>
          </a:xfrm>
        </p:grpSpPr>
        <p:sp>
          <p:nvSpPr>
            <p:cNvPr id="64527" name="Freeform 13"/>
            <p:cNvSpPr/>
            <p:nvPr/>
          </p:nvSpPr>
          <p:spPr bwMode="gray">
            <a:xfrm>
              <a:off x="1694" y="4854"/>
              <a:ext cx="1024" cy="434"/>
            </a:xfrm>
            <a:custGeom>
              <a:avLst/>
              <a:gdLst>
                <a:gd name="T0" fmla="*/ 1 w 1924"/>
                <a:gd name="T1" fmla="*/ 0 h 1281"/>
                <a:gd name="T2" fmla="*/ 1 w 1924"/>
                <a:gd name="T3" fmla="*/ 0 h 1281"/>
                <a:gd name="T4" fmla="*/ 1 w 1924"/>
                <a:gd name="T5" fmla="*/ 0 h 1281"/>
                <a:gd name="T6" fmla="*/ 1 w 1924"/>
                <a:gd name="T7" fmla="*/ 0 h 1281"/>
                <a:gd name="T8" fmla="*/ 1 w 1924"/>
                <a:gd name="T9" fmla="*/ 0 h 1281"/>
                <a:gd name="T10" fmla="*/ 0 w 1924"/>
                <a:gd name="T11" fmla="*/ 0 h 1281"/>
                <a:gd name="T12" fmla="*/ 1 w 1924"/>
                <a:gd name="T13" fmla="*/ 0 h 1281"/>
                <a:gd name="T14" fmla="*/ 1 w 1924"/>
                <a:gd name="T15" fmla="*/ 0 h 1281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924"/>
                <a:gd name="T25" fmla="*/ 0 h 1281"/>
                <a:gd name="T26" fmla="*/ 1924 w 1924"/>
                <a:gd name="T27" fmla="*/ 1281 h 1281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924" h="1281">
                  <a:moveTo>
                    <a:pt x="408" y="0"/>
                  </a:moveTo>
                  <a:lnTo>
                    <a:pt x="1515" y="0"/>
                  </a:lnTo>
                  <a:lnTo>
                    <a:pt x="1632" y="699"/>
                  </a:lnTo>
                  <a:lnTo>
                    <a:pt x="1924" y="699"/>
                  </a:lnTo>
                  <a:lnTo>
                    <a:pt x="962" y="1281"/>
                  </a:lnTo>
                  <a:lnTo>
                    <a:pt x="0" y="699"/>
                  </a:lnTo>
                  <a:lnTo>
                    <a:pt x="292" y="699"/>
                  </a:lnTo>
                  <a:lnTo>
                    <a:pt x="408" y="0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</a:ln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/>
            <a:lstStyle/>
            <a:p>
              <a:pPr lvl="0">
                <a:defRPr lang="ko-KR" altLang="en-US"/>
              </a:pPr>
              <a:endParaRPr lang="ko-KR" altLang="en-US"/>
            </a:p>
          </p:txBody>
        </p:sp>
        <p:sp>
          <p:nvSpPr>
            <p:cNvPr id="64528" name="Freeform 14"/>
            <p:cNvSpPr/>
            <p:nvPr/>
          </p:nvSpPr>
          <p:spPr bwMode="gray">
            <a:xfrm>
              <a:off x="1694" y="5174"/>
              <a:ext cx="511" cy="154"/>
            </a:xfrm>
            <a:custGeom>
              <a:avLst/>
              <a:gdLst>
                <a:gd name="T0" fmla="*/ 0 w 962"/>
                <a:gd name="T1" fmla="*/ 0 h 814"/>
                <a:gd name="T2" fmla="*/ 1 w 962"/>
                <a:gd name="T3" fmla="*/ 0 h 814"/>
                <a:gd name="T4" fmla="*/ 1 w 962"/>
                <a:gd name="T5" fmla="*/ 0 h 814"/>
                <a:gd name="T6" fmla="*/ 0 w 962"/>
                <a:gd name="T7" fmla="*/ 0 h 814"/>
                <a:gd name="T8" fmla="*/ 0 w 962"/>
                <a:gd name="T9" fmla="*/ 0 h 81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62"/>
                <a:gd name="T16" fmla="*/ 0 h 814"/>
                <a:gd name="T17" fmla="*/ 962 w 962"/>
                <a:gd name="T18" fmla="*/ 814 h 81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62" h="814">
                  <a:moveTo>
                    <a:pt x="0" y="0"/>
                  </a:moveTo>
                  <a:lnTo>
                    <a:pt x="962" y="582"/>
                  </a:lnTo>
                  <a:lnTo>
                    <a:pt x="962" y="814"/>
                  </a:lnTo>
                  <a:lnTo>
                    <a:pt x="0" y="1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396AB"/>
            </a:solidFill>
            <a:ln w="9525">
              <a:noFill/>
              <a:round/>
            </a:ln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/>
            <a:lstStyle/>
            <a:p>
              <a:pPr lvl="0">
                <a:defRPr lang="ko-KR" altLang="en-US"/>
              </a:pPr>
              <a:endParaRPr lang="ko-KR" altLang="en-US"/>
            </a:p>
          </p:txBody>
        </p:sp>
        <p:sp>
          <p:nvSpPr>
            <p:cNvPr id="64529" name="Freeform 15"/>
            <p:cNvSpPr/>
            <p:nvPr/>
          </p:nvSpPr>
          <p:spPr bwMode="gray">
            <a:xfrm>
              <a:off x="2196" y="5174"/>
              <a:ext cx="513" cy="154"/>
            </a:xfrm>
            <a:custGeom>
              <a:avLst/>
              <a:gdLst>
                <a:gd name="T0" fmla="*/ 0 w 962"/>
                <a:gd name="T1" fmla="*/ 0 h 814"/>
                <a:gd name="T2" fmla="*/ 0 w 962"/>
                <a:gd name="T3" fmla="*/ 0 h 814"/>
                <a:gd name="T4" fmla="*/ 1 w 962"/>
                <a:gd name="T5" fmla="*/ 0 h 814"/>
                <a:gd name="T6" fmla="*/ 1 w 962"/>
                <a:gd name="T7" fmla="*/ 0 h 814"/>
                <a:gd name="T8" fmla="*/ 0 w 962"/>
                <a:gd name="T9" fmla="*/ 0 h 81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62"/>
                <a:gd name="T16" fmla="*/ 0 h 814"/>
                <a:gd name="T17" fmla="*/ 962 w 962"/>
                <a:gd name="T18" fmla="*/ 814 h 81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62" h="814">
                  <a:moveTo>
                    <a:pt x="0" y="582"/>
                  </a:moveTo>
                  <a:lnTo>
                    <a:pt x="0" y="814"/>
                  </a:lnTo>
                  <a:lnTo>
                    <a:pt x="962" y="174"/>
                  </a:lnTo>
                  <a:lnTo>
                    <a:pt x="962" y="0"/>
                  </a:lnTo>
                  <a:lnTo>
                    <a:pt x="0" y="582"/>
                  </a:lnTo>
                  <a:close/>
                </a:path>
              </a:pathLst>
            </a:custGeom>
            <a:solidFill>
              <a:srgbClr val="6396AB"/>
            </a:solidFill>
            <a:ln w="9525">
              <a:noFill/>
              <a:round/>
            </a:ln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/>
            <a:lstStyle/>
            <a:p>
              <a:pPr lvl="0">
                <a:defRPr lang="ko-KR" altLang="en-US"/>
              </a:pPr>
              <a:endParaRPr lang="ko-KR" altLang="en-US"/>
            </a:p>
          </p:txBody>
        </p:sp>
      </p:grpSp>
      <p:sp>
        <p:nvSpPr>
          <p:cNvPr id="43024" name="Rectangle 16"/>
          <p:cNvSpPr>
            <a:spLocks noChangeArrowheads="1"/>
          </p:cNvSpPr>
          <p:nvPr/>
        </p:nvSpPr>
        <p:spPr>
          <a:xfrm>
            <a:off x="4427538" y="1628775"/>
            <a:ext cx="4216400" cy="69373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8100">
            <a:solidFill>
              <a:schemeClr val="bg1"/>
            </a:solidFill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 latinLnBrk="0">
              <a:defRPr lang="ko-KR"/>
            </a:pPr>
            <a:r>
              <a:rPr lang="ko-KR" altLang="en-US" sz="2400" b="1">
                <a:latin typeface="휴먼모음T"/>
                <a:ea typeface="휴먼모음T"/>
              </a:rPr>
              <a:t>고구마 농사는 건전묘로 부터</a:t>
            </a:r>
            <a:r>
              <a:rPr lang="en-US" altLang="ko-KR" sz="2400" b="1">
                <a:latin typeface="휴먼모음T"/>
                <a:ea typeface="휴먼모음T"/>
              </a:rPr>
              <a:t>!</a:t>
            </a:r>
          </a:p>
        </p:txBody>
      </p:sp>
      <p:sp>
        <p:nvSpPr>
          <p:cNvPr id="43025" name="Rectangle 17"/>
          <p:cNvSpPr>
            <a:spLocks noChangeArrowheads="1"/>
          </p:cNvSpPr>
          <p:nvPr/>
        </p:nvSpPr>
        <p:spPr>
          <a:xfrm>
            <a:off x="4644008" y="5445224"/>
            <a:ext cx="4267200" cy="72008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dist="35921" dir="2700000" algn="ctr" rotWithShape="0">
              <a:schemeClr val="bg2"/>
            </a:outerShdw>
          </a:effectLst>
          <a:scene3d>
            <a:camera prst="orthographicFront"/>
            <a:lightRig rig="threePt" dir="t"/>
          </a:scene3d>
          <a:sp3d>
            <a:bevelT prst="angle"/>
          </a:sp3d>
        </p:spPr>
        <p:txBody>
          <a:bodyPr wrap="none" anchor="ctr"/>
          <a:lstStyle/>
          <a:p>
            <a:pPr latinLnBrk="0">
              <a:defRPr lang="ko-KR"/>
            </a:pPr>
            <a:r>
              <a:rPr lang="en-US" altLang="ko-KR" sz="2800">
                <a:latin typeface="HY견고딕"/>
                <a:ea typeface="HY견고딕"/>
              </a:rPr>
              <a:t>   </a:t>
            </a:r>
            <a:r>
              <a:rPr lang="ko-KR" altLang="en-US" sz="2400">
                <a:solidFill>
                  <a:srgbClr val="000000"/>
                </a:solidFill>
                <a:latin typeface="휴먼모음T"/>
                <a:ea typeface="휴먼모음T"/>
              </a:rPr>
              <a:t>병발생</a:t>
            </a:r>
            <a:r>
              <a:rPr lang="en-US" altLang="ko-KR" sz="2400">
                <a:solidFill>
                  <a:srgbClr val="000000"/>
                </a:solidFill>
                <a:latin typeface="휴먼모음T"/>
                <a:ea typeface="휴먼모음T"/>
              </a:rPr>
              <a:t>.</a:t>
            </a:r>
            <a:r>
              <a:rPr lang="ko-KR" altLang="en-US" sz="2400">
                <a:solidFill>
                  <a:srgbClr val="000000"/>
                </a:solidFill>
                <a:latin typeface="휴먼모음T"/>
                <a:ea typeface="휴먼모음T"/>
              </a:rPr>
              <a:t>고온피해묘 채묘금지</a:t>
            </a:r>
          </a:p>
        </p:txBody>
      </p:sp>
      <p:grpSp>
        <p:nvGrpSpPr>
          <p:cNvPr id="9" name="Group 7"/>
          <p:cNvGrpSpPr/>
          <p:nvPr/>
        </p:nvGrpSpPr>
        <p:grpSpPr>
          <a:xfrm>
            <a:off x="133350" y="260350"/>
            <a:ext cx="7037388" cy="838200"/>
            <a:chOff x="1080" y="2161"/>
            <a:chExt cx="3827" cy="712"/>
          </a:xfrm>
        </p:grpSpPr>
        <p:pic>
          <p:nvPicPr>
            <p:cNvPr id="64523" name="Picture 8" descr="1"/>
            <p:cNvPicPr>
              <a:picLocks noChangeAspect="1" noChangeArrowheads="1"/>
            </p:cNvPicPr>
            <p:nvPr/>
          </p:nvPicPr>
          <p:blipFill rotWithShape="1">
            <a:blip r:embed="rId3"/>
            <a:srcRect r="73570"/>
            <a:stretch>
              <a:fillRect/>
            </a:stretch>
          </p:blipFill>
          <p:spPr>
            <a:xfrm>
              <a:off x="1080" y="2161"/>
              <a:ext cx="1437" cy="712"/>
            </a:xfrm>
            <a:prstGeom prst="rect">
              <a:avLst/>
            </a:prstGeom>
            <a:noFill/>
            <a:ln w="9525">
              <a:noFill/>
              <a:miter/>
            </a:ln>
          </p:spPr>
        </p:pic>
        <p:pic>
          <p:nvPicPr>
            <p:cNvPr id="64524" name="Picture 9" descr="1"/>
            <p:cNvPicPr>
              <a:picLocks noChangeAspect="1" noChangeArrowheads="1"/>
            </p:cNvPicPr>
            <p:nvPr/>
          </p:nvPicPr>
          <p:blipFill rotWithShape="1">
            <a:blip r:embed="rId3"/>
            <a:srcRect l="46660"/>
            <a:stretch>
              <a:fillRect/>
            </a:stretch>
          </p:blipFill>
          <p:spPr>
            <a:xfrm>
              <a:off x="1898" y="2161"/>
              <a:ext cx="2899" cy="712"/>
            </a:xfrm>
            <a:prstGeom prst="rect">
              <a:avLst/>
            </a:prstGeom>
            <a:noFill/>
            <a:ln w="9525">
              <a:noFill/>
              <a:miter/>
            </a:ln>
          </p:spPr>
        </p:pic>
        <p:sp>
          <p:nvSpPr>
            <p:cNvPr id="64525" name="Text Box 41"/>
            <p:cNvSpPr txBox="1">
              <a:spLocks noChangeArrowheads="1"/>
            </p:cNvSpPr>
            <p:nvPr/>
          </p:nvSpPr>
          <p:spPr bwMode="gray">
            <a:xfrm>
              <a:off x="1958" y="2161"/>
              <a:ext cx="2949" cy="546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>
              <a:spAutoFit/>
            </a:bodyPr>
            <a:lstStyle/>
            <a:p>
              <a:pPr eaLnBrk="0" latinLnBrk="0" hangingPunct="0">
                <a:defRPr lang="ko-KR" altLang="en-US"/>
              </a:pPr>
              <a:r>
                <a:rPr lang="ko-KR" altLang="en-US" sz="3600">
                  <a:latin typeface="HY동녘M"/>
                  <a:ea typeface="HY동녘M"/>
                </a:rPr>
                <a:t>고구마 육묘는</a:t>
              </a:r>
              <a:r>
                <a:rPr lang="en-US" altLang="ko-KR" sz="3600">
                  <a:latin typeface="HY동녘M"/>
                  <a:ea typeface="HY동녘M"/>
                </a:rPr>
                <a:t>?(</a:t>
              </a:r>
              <a:r>
                <a:rPr lang="ko-KR" altLang="en-US" sz="3600">
                  <a:latin typeface="HY동녘M"/>
                  <a:ea typeface="HY동녘M"/>
                </a:rPr>
                <a:t>채묘</a:t>
              </a:r>
              <a:r>
                <a:rPr lang="en-US" altLang="ko-KR" sz="3600">
                  <a:latin typeface="HY동녘M"/>
                  <a:ea typeface="HY동녘M"/>
                </a:rPr>
                <a:t>)</a:t>
              </a:r>
              <a:endParaRPr lang="ko-KR" altLang="en-US" sz="3600">
                <a:latin typeface="양재둘기체M"/>
                <a:ea typeface="양재둘기체M"/>
              </a:endParaRPr>
            </a:p>
          </p:txBody>
        </p:sp>
        <p:sp>
          <p:nvSpPr>
            <p:cNvPr id="64526" name="Rectangle 11"/>
            <p:cNvSpPr>
              <a:spLocks noChangeArrowheads="1"/>
            </p:cNvSpPr>
            <p:nvPr/>
          </p:nvSpPr>
          <p:spPr>
            <a:xfrm>
              <a:off x="1314" y="2232"/>
              <a:ext cx="307" cy="508"/>
            </a:xfrm>
            <a:prstGeom prst="rect">
              <a:avLst/>
            </a:prstGeom>
            <a:noFill/>
            <a:ln w="9525">
              <a:noFill/>
              <a:miter/>
            </a:ln>
            <a:effectLst/>
          </p:spPr>
          <p:txBody>
            <a:bodyPr>
              <a:spAutoFit/>
            </a:bodyPr>
            <a:lstStyle/>
            <a:p>
              <a:pPr lvl="0">
                <a:defRPr lang="ko-KR" altLang="en-US"/>
              </a:pPr>
              <a:r>
                <a:rPr lang="en-US" altLang="ko-KR" sz="3300" i="1">
                  <a:solidFill>
                    <a:schemeClr val="bg1"/>
                  </a:solidFill>
                  <a:latin typeface="바탕체"/>
                  <a:ea typeface="바탕체"/>
                </a:rPr>
                <a:t>Ⅲ</a:t>
              </a:r>
              <a:endParaRPr lang="en-US" altLang="ko-KR" sz="3300" i="1">
                <a:solidFill>
                  <a:schemeClr val="bg1"/>
                </a:solidFill>
                <a:latin typeface="Arial"/>
                <a:ea typeface="휴먼둥근헤드라인"/>
              </a:endParaRPr>
            </a:p>
          </p:txBody>
        </p:sp>
      </p:grpSp>
      <p:pic>
        <p:nvPicPr>
          <p:cNvPr id="64538" name="Picture 36" descr="C:\Documents and Settings\Owner\My Documents\My Pictures\고구마\재배\신선묘\신선묘1.bmp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395536" y="2636912"/>
            <a:ext cx="3657600" cy="29718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ransition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1"/>
          <p:cNvGrpSpPr/>
          <p:nvPr/>
        </p:nvGrpSpPr>
        <p:grpSpPr>
          <a:xfrm>
            <a:off x="107950" y="188913"/>
            <a:ext cx="8877300" cy="6669087"/>
            <a:chOff x="-77400" y="211734"/>
            <a:chExt cx="8876804" cy="6668474"/>
          </a:xfrm>
        </p:grpSpPr>
        <p:grpSp>
          <p:nvGrpSpPr>
            <p:cNvPr id="4" name="Group 1026"/>
            <p:cNvGrpSpPr/>
            <p:nvPr/>
          </p:nvGrpSpPr>
          <p:grpSpPr>
            <a:xfrm>
              <a:off x="-7452" y="1291116"/>
              <a:ext cx="3886200" cy="693737"/>
              <a:chOff x="202" y="807"/>
              <a:chExt cx="1043" cy="347"/>
            </a:xfrm>
          </p:grpSpPr>
          <p:pic>
            <p:nvPicPr>
              <p:cNvPr id="49172" name="Picture 1027" descr="NEW-2"/>
              <p:cNvPicPr>
                <a:picLocks noChangeAspect="1" noChangeArrowheads="1"/>
              </p:cNvPicPr>
              <p:nvPr/>
            </p:nvPicPr>
            <p:blipFill rotWithShape="1">
              <a:blip r:embed="rId2"/>
              <a:srcRect/>
              <a:stretch>
                <a:fillRect/>
              </a:stretch>
            </p:blipFill>
            <p:spPr>
              <a:xfrm>
                <a:off x="202" y="807"/>
                <a:ext cx="1043" cy="347"/>
              </a:xfrm>
              <a:prstGeom prst="rect">
                <a:avLst/>
              </a:prstGeom>
              <a:noFill/>
              <a:ln w="9525">
                <a:noFill/>
                <a:miter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</p:pic>
          <p:sp>
            <p:nvSpPr>
              <p:cNvPr id="49173" name="Text Box 1028"/>
              <p:cNvSpPr txBox="1">
                <a:spLocks noChangeArrowheads="1"/>
              </p:cNvSpPr>
              <p:nvPr/>
            </p:nvSpPr>
            <p:spPr>
              <a:xfrm>
                <a:off x="240" y="878"/>
                <a:ext cx="965" cy="229"/>
              </a:xfrm>
              <a:prstGeom prst="rect">
                <a:avLst/>
              </a:prstGeom>
              <a:noFill/>
              <a:ln w="9525">
                <a:noFill/>
                <a:miter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>
                <a:spAutoFit/>
              </a:bodyPr>
              <a:lstStyle/>
              <a:p>
                <a:pPr latinLnBrk="0">
                  <a:defRPr lang="ko-KR"/>
                </a:pPr>
                <a:r>
                  <a:rPr lang="en-US" altLang="ko-KR" sz="2400">
                    <a:latin typeface="돋움"/>
                    <a:ea typeface="돋움"/>
                  </a:rPr>
                  <a:t>   </a:t>
                </a:r>
                <a:r>
                  <a:rPr lang="ko-KR" altLang="en-US" sz="2400">
                    <a:latin typeface="돋움"/>
                    <a:ea typeface="돋움"/>
                  </a:rPr>
                  <a:t>좋은 밭은 만드는 것</a:t>
                </a:r>
              </a:p>
            </p:txBody>
          </p:sp>
        </p:grpSp>
        <p:grpSp>
          <p:nvGrpSpPr>
            <p:cNvPr id="5" name="Group 1029"/>
            <p:cNvGrpSpPr/>
            <p:nvPr/>
          </p:nvGrpSpPr>
          <p:grpSpPr>
            <a:xfrm>
              <a:off x="5122356" y="2565734"/>
              <a:ext cx="3225800" cy="2160588"/>
              <a:chOff x="3552" y="2317"/>
              <a:chExt cx="1904" cy="839"/>
            </a:xfrm>
          </p:grpSpPr>
          <p:sp>
            <p:nvSpPr>
              <p:cNvPr id="49166" name="AutoShape 1030"/>
              <p:cNvSpPr>
                <a:spLocks noChangeArrowheads="1"/>
              </p:cNvSpPr>
              <p:nvPr/>
            </p:nvSpPr>
            <p:spPr>
              <a:xfrm>
                <a:off x="3567" y="2317"/>
                <a:ext cx="1889" cy="839"/>
              </a:xfrm>
              <a:prstGeom prst="roundRect">
                <a:avLst>
                  <a:gd name="adj" fmla="val 3458"/>
                </a:avLst>
              </a:prstGeom>
              <a:solidFill>
                <a:srgbClr val="99CCFF"/>
              </a:solidFill>
              <a:ln w="9525">
                <a:round/>
              </a:ln>
              <a:scene3d>
                <a:camera prst="legacyPerspectiveTop"/>
                <a:lightRig rig="legacyFlat3" dir="r"/>
              </a:scene3d>
              <a:sp3d extrusionH="430200" prstMaterial="legacyMatte">
                <a:bevelT w="13500" h="13500"/>
                <a:bevelB w="13500" h="13500" prst="angle"/>
                <a:extrusionClr>
                  <a:srgbClr val="99CCFF"/>
                </a:extrusionClr>
              </a:sp3d>
            </p:spPr>
            <p:txBody>
              <a:bodyPr wrap="none" anchor="ctr">
                <a:flatTx/>
              </a:bodyPr>
              <a:lstStyle/>
              <a:p>
                <a:pPr algn="ctr" eaLnBrk="0" latinLnBrk="0" hangingPunct="0">
                  <a:defRPr lang="ko-KR"/>
                </a:pPr>
                <a:endParaRPr lang="ko-KR" altLang="ko-KR" sz="800" b="1">
                  <a:latin typeface="돋움"/>
                  <a:ea typeface="돋움"/>
                </a:endParaRPr>
              </a:p>
            </p:txBody>
          </p:sp>
          <p:sp>
            <p:nvSpPr>
              <p:cNvPr id="51207" name="Text Box 1031"/>
              <p:cNvSpPr txBox="1">
                <a:spLocks noChangeArrowheads="1"/>
              </p:cNvSpPr>
              <p:nvPr/>
            </p:nvSpPr>
            <p:spPr>
              <a:xfrm>
                <a:off x="3552" y="2335"/>
                <a:ext cx="305" cy="762"/>
              </a:xfrm>
              <a:prstGeom prst="rect">
                <a:avLst/>
              </a:prstGeom>
              <a:noFill/>
              <a:ln>
                <a:noFill/>
              </a:ln>
              <a:effectLst/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 vert="eaVert">
                <a:spAutoFit/>
              </a:bodyPr>
              <a:lstStyle/>
              <a:p>
                <a:pPr algn="ctr" eaLnBrk="0" latinLnBrk="0" hangingPunct="0">
                  <a:defRPr lang="ko-KR"/>
                </a:pPr>
                <a:endParaRPr lang="ko-KR" altLang="ko-KR" sz="2200">
                  <a:solidFill>
                    <a:schemeClr val="bg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돋움"/>
                  <a:ea typeface="돋움"/>
                </a:endParaRPr>
              </a:p>
            </p:txBody>
          </p:sp>
          <p:sp>
            <p:nvSpPr>
              <p:cNvPr id="51208" name="AutoShape 1032"/>
              <p:cNvSpPr>
                <a:spLocks noChangeArrowheads="1"/>
              </p:cNvSpPr>
              <p:nvPr/>
            </p:nvSpPr>
            <p:spPr>
              <a:xfrm>
                <a:off x="3653" y="2345"/>
                <a:ext cx="1717" cy="160"/>
              </a:xfrm>
              <a:prstGeom prst="roundRect">
                <a:avLst>
                  <a:gd name="adj" fmla="val 6204"/>
                </a:avLst>
              </a:prstGeom>
              <a:gradFill rotWithShape="0">
                <a:gsLst>
                  <a:gs pos="0">
                    <a:srgbClr val="F4F9E7"/>
                  </a:gs>
                  <a:gs pos="100000">
                    <a:srgbClr val="F4F9E7">
                      <a:gamma/>
                      <a:tint val="0"/>
                      <a:invGamma/>
                    </a:srgbClr>
                  </a:gs>
                </a:gsLst>
                <a:lin ang="0" scaled="1"/>
              </a:gradFill>
              <a:ln w="3175">
                <a:solidFill>
                  <a:schemeClr val="bg2"/>
                </a:solidFill>
                <a:round/>
              </a:ln>
              <a:effectLst/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 wrap="none" anchor="ctr"/>
              <a:lstStyle/>
              <a:p>
                <a:pPr latinLnBrk="0">
                  <a:defRPr lang="ko-KR"/>
                </a:pPr>
                <a:r>
                  <a:rPr lang="ko-KR" altLang="en-US">
                    <a:latin typeface="돋움"/>
                    <a:ea typeface="돋움"/>
                  </a:rPr>
                  <a:t>경사도 </a:t>
                </a:r>
                <a:r>
                  <a:rPr lang="en-US" altLang="ko-KR">
                    <a:latin typeface="돋움"/>
                    <a:ea typeface="돋움"/>
                  </a:rPr>
                  <a:t>3~5</a:t>
                </a:r>
                <a:r>
                  <a:rPr lang="ko-KR" altLang="en-US">
                    <a:latin typeface="돋움"/>
                    <a:ea typeface="돋움"/>
                  </a:rPr>
                  <a:t>도</a:t>
                </a:r>
              </a:p>
            </p:txBody>
          </p:sp>
          <p:sp>
            <p:nvSpPr>
              <p:cNvPr id="51209" name="AutoShape 1033"/>
              <p:cNvSpPr>
                <a:spLocks noChangeArrowheads="1"/>
              </p:cNvSpPr>
              <p:nvPr/>
            </p:nvSpPr>
            <p:spPr>
              <a:xfrm>
                <a:off x="3653" y="2540"/>
                <a:ext cx="1717" cy="158"/>
              </a:xfrm>
              <a:prstGeom prst="roundRect">
                <a:avLst>
                  <a:gd name="adj" fmla="val 6204"/>
                </a:avLst>
              </a:prstGeom>
              <a:gradFill rotWithShape="0">
                <a:gsLst>
                  <a:gs pos="0">
                    <a:srgbClr val="F4F9E7"/>
                  </a:gs>
                  <a:gs pos="100000">
                    <a:srgbClr val="F4F9E7">
                      <a:gamma/>
                      <a:tint val="0"/>
                      <a:invGamma/>
                    </a:srgbClr>
                  </a:gs>
                </a:gsLst>
                <a:lin ang="0" scaled="1"/>
              </a:gradFill>
              <a:ln w="3175">
                <a:solidFill>
                  <a:schemeClr val="bg2"/>
                </a:solidFill>
                <a:round/>
              </a:ln>
              <a:effectLst/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 wrap="none" anchor="ctr"/>
              <a:lstStyle/>
              <a:p>
                <a:pPr latinLnBrk="0">
                  <a:defRPr lang="ko-KR"/>
                </a:pPr>
                <a:r>
                  <a:rPr lang="ko-KR" altLang="en-US">
                    <a:latin typeface="돋움"/>
                    <a:ea typeface="돋움"/>
                  </a:rPr>
                  <a:t>물빠짐</a:t>
                </a:r>
                <a:r>
                  <a:rPr lang="en-US" altLang="ko-KR">
                    <a:latin typeface="돋움"/>
                    <a:ea typeface="돋움"/>
                  </a:rPr>
                  <a:t>, </a:t>
                </a:r>
                <a:r>
                  <a:rPr lang="ko-KR" altLang="en-US">
                    <a:latin typeface="돋움"/>
                    <a:ea typeface="돋움"/>
                  </a:rPr>
                  <a:t>토양통기  양호</a:t>
                </a:r>
              </a:p>
            </p:txBody>
          </p:sp>
          <p:sp>
            <p:nvSpPr>
              <p:cNvPr id="51210" name="AutoShape 1034"/>
              <p:cNvSpPr>
                <a:spLocks noChangeArrowheads="1"/>
              </p:cNvSpPr>
              <p:nvPr/>
            </p:nvSpPr>
            <p:spPr>
              <a:xfrm>
                <a:off x="3653" y="2736"/>
                <a:ext cx="1717" cy="160"/>
              </a:xfrm>
              <a:prstGeom prst="roundRect">
                <a:avLst>
                  <a:gd name="adj" fmla="val 6204"/>
                </a:avLst>
              </a:prstGeom>
              <a:gradFill rotWithShape="0">
                <a:gsLst>
                  <a:gs pos="0">
                    <a:srgbClr val="F4F9E7"/>
                  </a:gs>
                  <a:gs pos="100000">
                    <a:srgbClr val="F4F9E7">
                      <a:gamma/>
                      <a:tint val="0"/>
                      <a:invGamma/>
                    </a:srgbClr>
                  </a:gs>
                </a:gsLst>
                <a:lin ang="0" scaled="1"/>
              </a:gradFill>
              <a:ln w="3175">
                <a:solidFill>
                  <a:schemeClr val="bg2"/>
                </a:solidFill>
                <a:round/>
              </a:ln>
              <a:effectLst/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 wrap="none" anchor="ctr"/>
              <a:lstStyle/>
              <a:p>
                <a:pPr latinLnBrk="0">
                  <a:defRPr lang="ko-KR"/>
                </a:pPr>
                <a:r>
                  <a:rPr lang="ko-KR" altLang="en-US" sz="1400">
                    <a:latin typeface="돋움"/>
                    <a:ea typeface="돋움"/>
                  </a:rPr>
                  <a:t>이랑 깊이 </a:t>
                </a:r>
                <a:r>
                  <a:rPr lang="en-US" altLang="ko-KR" sz="1400">
                    <a:latin typeface="돋움"/>
                    <a:ea typeface="돋움"/>
                  </a:rPr>
                  <a:t>20cm, </a:t>
                </a:r>
                <a:r>
                  <a:rPr lang="ko-KR" altLang="en-US" sz="1400">
                    <a:latin typeface="돋움"/>
                    <a:ea typeface="돋움"/>
                  </a:rPr>
                  <a:t>높이 </a:t>
                </a:r>
                <a:r>
                  <a:rPr lang="en-US" altLang="ko-KR" sz="1400">
                    <a:latin typeface="돋움"/>
                    <a:ea typeface="돋움"/>
                  </a:rPr>
                  <a:t>25~30cm</a:t>
                </a:r>
              </a:p>
            </p:txBody>
          </p:sp>
          <p:sp>
            <p:nvSpPr>
              <p:cNvPr id="51211" name="AutoShape 1035"/>
              <p:cNvSpPr>
                <a:spLocks noChangeArrowheads="1"/>
              </p:cNvSpPr>
              <p:nvPr/>
            </p:nvSpPr>
            <p:spPr>
              <a:xfrm>
                <a:off x="3653" y="2932"/>
                <a:ext cx="1717" cy="160"/>
              </a:xfrm>
              <a:prstGeom prst="roundRect">
                <a:avLst>
                  <a:gd name="adj" fmla="val 6204"/>
                </a:avLst>
              </a:prstGeom>
              <a:gradFill rotWithShape="0">
                <a:gsLst>
                  <a:gs pos="0">
                    <a:srgbClr val="F4F9E7"/>
                  </a:gs>
                  <a:gs pos="100000">
                    <a:srgbClr val="F4F9E7">
                      <a:gamma/>
                      <a:tint val="0"/>
                      <a:invGamma/>
                    </a:srgbClr>
                  </a:gs>
                </a:gsLst>
                <a:lin ang="0" scaled="1"/>
              </a:gradFill>
              <a:ln w="3175">
                <a:solidFill>
                  <a:schemeClr val="bg2"/>
                </a:solidFill>
                <a:round/>
              </a:ln>
              <a:effectLst/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 wrap="none" anchor="ctr"/>
              <a:lstStyle/>
              <a:p>
                <a:pPr latinLnBrk="0">
                  <a:defRPr lang="ko-KR"/>
                </a:pPr>
                <a:r>
                  <a:rPr lang="ko-KR" altLang="en-US">
                    <a:latin typeface="돋움"/>
                    <a:ea typeface="돋움"/>
                  </a:rPr>
                  <a:t>성분량 </a:t>
                </a:r>
                <a:r>
                  <a:rPr lang="en-US" altLang="ko-KR">
                    <a:latin typeface="돋움"/>
                    <a:ea typeface="돋움"/>
                  </a:rPr>
                  <a:t>: 5.5-6.3-15.6</a:t>
                </a:r>
              </a:p>
            </p:txBody>
          </p:sp>
        </p:grpSp>
        <p:grpSp>
          <p:nvGrpSpPr>
            <p:cNvPr id="6" name="Group 1036"/>
            <p:cNvGrpSpPr/>
            <p:nvPr/>
          </p:nvGrpSpPr>
          <p:grpSpPr>
            <a:xfrm>
              <a:off x="5973762" y="2205831"/>
              <a:ext cx="1425575" cy="215900"/>
              <a:chOff x="1694" y="5044"/>
              <a:chExt cx="1024" cy="284"/>
            </a:xfrm>
            <a:solidFill>
              <a:schemeClr val="accent2"/>
            </a:solidFill>
          </p:grpSpPr>
          <p:sp>
            <p:nvSpPr>
              <p:cNvPr id="51213" name="Freeform 1037"/>
              <p:cNvSpPr/>
              <p:nvPr/>
            </p:nvSpPr>
            <p:spPr bwMode="gray">
              <a:xfrm>
                <a:off x="1694" y="5044"/>
                <a:ext cx="1024" cy="244"/>
              </a:xfrm>
              <a:custGeom>
                <a:avLst/>
                <a:gdLst>
                  <a:gd name="T0" fmla="*/ 408 w 1924"/>
                  <a:gd name="T1" fmla="*/ 0 h 1281"/>
                  <a:gd name="T2" fmla="*/ 1515 w 1924"/>
                  <a:gd name="T3" fmla="*/ 0 h 1281"/>
                  <a:gd name="T4" fmla="*/ 1632 w 1924"/>
                  <a:gd name="T5" fmla="*/ 699 h 1281"/>
                  <a:gd name="T6" fmla="*/ 1924 w 1924"/>
                  <a:gd name="T7" fmla="*/ 699 h 1281"/>
                  <a:gd name="T8" fmla="*/ 962 w 1924"/>
                  <a:gd name="T9" fmla="*/ 1281 h 1281"/>
                  <a:gd name="T10" fmla="*/ 0 w 1924"/>
                  <a:gd name="T11" fmla="*/ 699 h 1281"/>
                  <a:gd name="T12" fmla="*/ 292 w 1924"/>
                  <a:gd name="T13" fmla="*/ 699 h 1281"/>
                  <a:gd name="T14" fmla="*/ 408 w 1924"/>
                  <a:gd name="T15" fmla="*/ 0 h 12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24" h="1281">
                    <a:moveTo>
                      <a:pt x="408" y="0"/>
                    </a:moveTo>
                    <a:lnTo>
                      <a:pt x="1515" y="0"/>
                    </a:lnTo>
                    <a:lnTo>
                      <a:pt x="1632" y="699"/>
                    </a:lnTo>
                    <a:lnTo>
                      <a:pt x="1924" y="699"/>
                    </a:lnTo>
                    <a:lnTo>
                      <a:pt x="962" y="1281"/>
                    </a:lnTo>
                    <a:lnTo>
                      <a:pt x="0" y="699"/>
                    </a:lnTo>
                    <a:lnTo>
                      <a:pt x="292" y="699"/>
                    </a:lnTo>
                    <a:lnTo>
                      <a:pt x="408" y="0"/>
                    </a:lnTo>
                    <a:close/>
                  </a:path>
                </a:pathLst>
              </a:custGeom>
              <a:grpFill/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/>
              <a:lstStyle/>
              <a:p>
                <a:pPr>
                  <a:defRPr lang="ko-KR"/>
                </a:pPr>
                <a:endParaRPr lang="ko-KR" altLang="en-US">
                  <a:latin typeface="HY동녘M"/>
                  <a:ea typeface="HY동녘M"/>
                  <a:sym typeface="Wingdings"/>
                </a:endParaRPr>
              </a:p>
            </p:txBody>
          </p:sp>
          <p:sp>
            <p:nvSpPr>
              <p:cNvPr id="51214" name="Freeform 1038"/>
              <p:cNvSpPr/>
              <p:nvPr/>
            </p:nvSpPr>
            <p:spPr bwMode="gray">
              <a:xfrm>
                <a:off x="1694" y="5174"/>
                <a:ext cx="511" cy="154"/>
              </a:xfrm>
              <a:custGeom>
                <a:avLst/>
                <a:gdLst>
                  <a:gd name="T0" fmla="*/ 0 w 962"/>
                  <a:gd name="T1" fmla="*/ 0 h 814"/>
                  <a:gd name="T2" fmla="*/ 962 w 962"/>
                  <a:gd name="T3" fmla="*/ 582 h 814"/>
                  <a:gd name="T4" fmla="*/ 962 w 962"/>
                  <a:gd name="T5" fmla="*/ 814 h 814"/>
                  <a:gd name="T6" fmla="*/ 0 w 962"/>
                  <a:gd name="T7" fmla="*/ 174 h 814"/>
                  <a:gd name="T8" fmla="*/ 0 w 962"/>
                  <a:gd name="T9" fmla="*/ 0 h 8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62" h="814">
                    <a:moveTo>
                      <a:pt x="0" y="0"/>
                    </a:moveTo>
                    <a:lnTo>
                      <a:pt x="962" y="582"/>
                    </a:lnTo>
                    <a:lnTo>
                      <a:pt x="962" y="814"/>
                    </a:lnTo>
                    <a:lnTo>
                      <a:pt x="0" y="17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/>
              <a:lstStyle/>
              <a:p>
                <a:pPr>
                  <a:defRPr lang="ko-KR"/>
                </a:pPr>
                <a:endParaRPr lang="ko-KR" altLang="en-US">
                  <a:latin typeface="HY동녘M"/>
                  <a:ea typeface="HY동녘M"/>
                  <a:sym typeface="Wingdings"/>
                </a:endParaRPr>
              </a:p>
            </p:txBody>
          </p:sp>
          <p:sp>
            <p:nvSpPr>
              <p:cNvPr id="51215" name="Freeform 1039"/>
              <p:cNvSpPr/>
              <p:nvPr/>
            </p:nvSpPr>
            <p:spPr bwMode="gray">
              <a:xfrm>
                <a:off x="2196" y="5174"/>
                <a:ext cx="513" cy="154"/>
              </a:xfrm>
              <a:custGeom>
                <a:avLst/>
                <a:gdLst>
                  <a:gd name="T0" fmla="*/ 0 w 962"/>
                  <a:gd name="T1" fmla="*/ 582 h 814"/>
                  <a:gd name="T2" fmla="*/ 0 w 962"/>
                  <a:gd name="T3" fmla="*/ 814 h 814"/>
                  <a:gd name="T4" fmla="*/ 962 w 962"/>
                  <a:gd name="T5" fmla="*/ 174 h 814"/>
                  <a:gd name="T6" fmla="*/ 962 w 962"/>
                  <a:gd name="T7" fmla="*/ 0 h 814"/>
                  <a:gd name="T8" fmla="*/ 0 w 962"/>
                  <a:gd name="T9" fmla="*/ 582 h 8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62" h="814">
                    <a:moveTo>
                      <a:pt x="0" y="582"/>
                    </a:moveTo>
                    <a:lnTo>
                      <a:pt x="0" y="814"/>
                    </a:lnTo>
                    <a:lnTo>
                      <a:pt x="962" y="174"/>
                    </a:lnTo>
                    <a:lnTo>
                      <a:pt x="962" y="0"/>
                    </a:lnTo>
                    <a:lnTo>
                      <a:pt x="0" y="582"/>
                    </a:lnTo>
                    <a:close/>
                  </a:path>
                </a:pathLst>
              </a:custGeom>
              <a:grpFill/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/>
              <a:lstStyle/>
              <a:p>
                <a:pPr>
                  <a:defRPr lang="ko-KR"/>
                </a:pPr>
                <a:endParaRPr lang="ko-KR" altLang="en-US">
                  <a:latin typeface="HY동녘M"/>
                  <a:ea typeface="HY동녘M"/>
                  <a:sym typeface="Wingdings"/>
                </a:endParaRPr>
              </a:p>
            </p:txBody>
          </p:sp>
        </p:grpSp>
        <p:sp>
          <p:nvSpPr>
            <p:cNvPr id="51216" name="Rectangle 1040"/>
            <p:cNvSpPr>
              <a:spLocks noChangeArrowheads="1"/>
            </p:cNvSpPr>
            <p:nvPr/>
          </p:nvSpPr>
          <p:spPr>
            <a:xfrm>
              <a:off x="4746420" y="1291482"/>
              <a:ext cx="3995570" cy="608865"/>
            </a:xfrm>
            <a:prstGeom prst="rect">
              <a:avLst/>
            </a:prstGeom>
            <a:gradFill rotWithShape="0">
              <a:gsLst>
                <a:gs pos="0">
                  <a:srgbClr val="D4C4DA"/>
                </a:gs>
                <a:gs pos="100000">
                  <a:srgbClr val="D4C4DA">
                    <a:gamma/>
                    <a:tint val="33730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>
              <a:outerShdw dist="35921" dir="2700000" algn="ctr" rotWithShape="0">
                <a:schemeClr val="bg2"/>
              </a:out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none" anchor="ctr"/>
            <a:lstStyle/>
            <a:p>
              <a:pPr algn="ctr" latinLnBrk="0">
                <a:defRPr lang="ko-KR"/>
              </a:pPr>
              <a:r>
                <a:rPr lang="ko-KR" altLang="en-US" sz="2400">
                  <a:latin typeface="HY견고딕"/>
                  <a:ea typeface="HY견고딕"/>
                </a:rPr>
                <a:t>좋 은   밭 은</a:t>
              </a:r>
            </a:p>
          </p:txBody>
        </p:sp>
        <p:sp>
          <p:nvSpPr>
            <p:cNvPr id="51217" name="Rectangle 1041"/>
            <p:cNvSpPr>
              <a:spLocks noChangeArrowheads="1"/>
            </p:cNvSpPr>
            <p:nvPr/>
          </p:nvSpPr>
          <p:spPr>
            <a:xfrm>
              <a:off x="4170448" y="4891321"/>
              <a:ext cx="4628956" cy="1988887"/>
            </a:xfrm>
            <a:prstGeom prst="rect">
              <a:avLst/>
            </a:prstGeom>
            <a:gradFill rotWithShape="0">
              <a:gsLst>
                <a:gs pos="0">
                  <a:srgbClr val="C1DAFF"/>
                </a:gs>
                <a:gs pos="100000">
                  <a:srgbClr val="C1DAFF">
                    <a:gamma/>
                    <a:tint val="36860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>
              <a:outerShdw dist="35921" dir="2700000" algn="ctr" rotWithShape="0">
                <a:schemeClr val="bg2"/>
              </a:out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none" anchor="ctr"/>
            <a:lstStyle/>
            <a:p>
              <a:pPr latinLnBrk="0">
                <a:lnSpc>
                  <a:spcPct val="150000"/>
                </a:lnSpc>
                <a:defRPr lang="ko-KR"/>
              </a:pPr>
              <a:r>
                <a:rPr lang="en-US" altLang="ko-KR" sz="2800">
                  <a:latin typeface="HY견고딕"/>
                  <a:ea typeface="HY견고딕"/>
                </a:rPr>
                <a:t>⊙</a:t>
              </a:r>
              <a:r>
                <a:rPr lang="ko-KR" altLang="en-US" sz="2000">
                  <a:latin typeface="HY견고딕"/>
                  <a:ea typeface="HY견고딕"/>
                </a:rPr>
                <a:t>시비량</a:t>
              </a:r>
              <a:r>
                <a:rPr lang="en-US" altLang="ko-KR" sz="2000">
                  <a:latin typeface="HY견고딕"/>
                  <a:ea typeface="HY견고딕"/>
                </a:rPr>
                <a:t>(kg/10a</a:t>
              </a:r>
              <a:r>
                <a:rPr lang="en-US" altLang="ko-KR" sz="1200">
                  <a:latin typeface="HY견고딕"/>
                  <a:ea typeface="HY견고딕"/>
                </a:rPr>
                <a:t>)</a:t>
              </a:r>
            </a:p>
            <a:p>
              <a:pPr latinLnBrk="0">
                <a:lnSpc>
                  <a:spcPct val="150000"/>
                </a:lnSpc>
                <a:defRPr lang="ko-KR"/>
              </a:pPr>
              <a:r>
                <a:rPr lang="en-US" altLang="ko-KR" sz="1200">
                  <a:latin typeface="HY견고딕"/>
                  <a:ea typeface="HY견고딕"/>
                </a:rPr>
                <a:t>          </a:t>
              </a:r>
              <a:r>
                <a:rPr lang="en-US" altLang="ko-KR" sz="1600">
                  <a:latin typeface="HY견고딕"/>
                  <a:ea typeface="HY견고딕"/>
                </a:rPr>
                <a:t>(</a:t>
              </a:r>
              <a:r>
                <a:rPr lang="ko-KR" altLang="en-US" sz="1600">
                  <a:latin typeface="HY견고딕"/>
                  <a:ea typeface="HY견고딕"/>
                </a:rPr>
                <a:t>요소</a:t>
              </a:r>
              <a:r>
                <a:rPr lang="en-US" altLang="ko-KR" sz="1600">
                  <a:latin typeface="HY견고딕"/>
                  <a:ea typeface="HY견고딕"/>
                </a:rPr>
                <a:t>46%)-(</a:t>
              </a:r>
              <a:r>
                <a:rPr lang="ko-KR" altLang="en-US" sz="1600">
                  <a:latin typeface="HY견고딕"/>
                  <a:ea typeface="HY견고딕"/>
                </a:rPr>
                <a:t>용과린</a:t>
              </a:r>
              <a:r>
                <a:rPr lang="en-US" altLang="ko-KR" sz="1600">
                  <a:latin typeface="HY견고딕"/>
                  <a:ea typeface="HY견고딕"/>
                </a:rPr>
                <a:t>20%)-(</a:t>
              </a:r>
              <a:r>
                <a:rPr lang="ko-KR" altLang="en-US" sz="1600">
                  <a:latin typeface="HY견고딕"/>
                  <a:ea typeface="HY견고딕"/>
                </a:rPr>
                <a:t>염화가리</a:t>
              </a:r>
              <a:r>
                <a:rPr lang="en-US" altLang="ko-KR" sz="1600">
                  <a:latin typeface="HY견고딕"/>
                  <a:ea typeface="HY견고딕"/>
                </a:rPr>
                <a:t>60%)</a:t>
              </a:r>
            </a:p>
            <a:p>
              <a:pPr latinLnBrk="0">
                <a:lnSpc>
                  <a:spcPct val="150000"/>
                </a:lnSpc>
                <a:defRPr lang="ko-KR"/>
              </a:pPr>
              <a:r>
                <a:rPr lang="ko-KR" altLang="en-US" sz="1600">
                  <a:latin typeface="HY견고딕"/>
                  <a:ea typeface="HY견고딕"/>
                </a:rPr>
                <a:t>   기경지 </a:t>
              </a:r>
              <a:r>
                <a:rPr lang="en-US" altLang="ko-KR" sz="1600">
                  <a:latin typeface="HY견고딕"/>
                  <a:ea typeface="HY견고딕"/>
                </a:rPr>
                <a:t>: 12      -   31.5        -        26</a:t>
              </a:r>
            </a:p>
            <a:p>
              <a:pPr latinLnBrk="0">
                <a:lnSpc>
                  <a:spcPct val="150000"/>
                </a:lnSpc>
                <a:defRPr lang="ko-KR"/>
              </a:pPr>
              <a:r>
                <a:rPr lang="ko-KR" altLang="en-US" sz="1600">
                  <a:latin typeface="HY견고딕"/>
                  <a:ea typeface="HY견고딕"/>
                </a:rPr>
                <a:t>   개간지 </a:t>
              </a:r>
              <a:r>
                <a:rPr lang="en-US" altLang="ko-KR" sz="1600">
                  <a:latin typeface="HY견고딕"/>
                  <a:ea typeface="HY견고딕"/>
                </a:rPr>
                <a:t>: 19.6   -   45           -        40</a:t>
              </a:r>
            </a:p>
          </p:txBody>
        </p:sp>
        <p:pic>
          <p:nvPicPr>
            <p:cNvPr id="49160" name="Picture 1042" descr="C:\Documents and Settings\Owner\My Documents\My Pictures\고구마\재배\덤프.jpg"/>
            <p:cNvPicPr>
              <a:picLocks noChangeAspect="1" noChangeArrowheads="1"/>
            </p:cNvPicPr>
            <p:nvPr/>
          </p:nvPicPr>
          <p:blipFill rotWithShape="1">
            <a:blip r:embed="rId3"/>
            <a:srcRect/>
            <a:stretch>
              <a:fillRect/>
            </a:stretch>
          </p:blipFill>
          <p:spPr>
            <a:xfrm>
              <a:off x="-50699" y="2529681"/>
              <a:ext cx="4232299" cy="3513606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/>
              <a:contourClr>
                <a:srgbClr val="969696"/>
              </a:contourClr>
            </a:sp3d>
          </p:spPr>
        </p:pic>
        <p:grpSp>
          <p:nvGrpSpPr>
            <p:cNvPr id="7" name="Group 7"/>
            <p:cNvGrpSpPr/>
            <p:nvPr/>
          </p:nvGrpSpPr>
          <p:grpSpPr>
            <a:xfrm>
              <a:off x="-77400" y="211734"/>
              <a:ext cx="7027117" cy="838200"/>
              <a:chOff x="1080" y="2161"/>
              <a:chExt cx="3822" cy="712"/>
            </a:xfrm>
          </p:grpSpPr>
          <p:pic>
            <p:nvPicPr>
              <p:cNvPr id="49162" name="Picture 8" descr="1"/>
              <p:cNvPicPr>
                <a:picLocks noChangeAspect="1" noChangeArrowheads="1"/>
              </p:cNvPicPr>
              <p:nvPr/>
            </p:nvPicPr>
            <p:blipFill rotWithShape="1">
              <a:blip r:embed="rId4"/>
              <a:srcRect r="73570"/>
              <a:stretch>
                <a:fillRect/>
              </a:stretch>
            </p:blipFill>
            <p:spPr>
              <a:xfrm>
                <a:off x="1080" y="2161"/>
                <a:ext cx="1437" cy="712"/>
              </a:xfrm>
              <a:prstGeom prst="rect">
                <a:avLst/>
              </a:prstGeom>
              <a:noFill/>
              <a:ln w="9525">
                <a:noFill/>
                <a:miter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</p:pic>
          <p:pic>
            <p:nvPicPr>
              <p:cNvPr id="49163" name="Picture 9" descr="1"/>
              <p:cNvPicPr>
                <a:picLocks noChangeAspect="1" noChangeArrowheads="1"/>
              </p:cNvPicPr>
              <p:nvPr/>
            </p:nvPicPr>
            <p:blipFill rotWithShape="1">
              <a:blip r:embed="rId4"/>
              <a:srcRect l="46660"/>
              <a:stretch>
                <a:fillRect/>
              </a:stretch>
            </p:blipFill>
            <p:spPr>
              <a:xfrm>
                <a:off x="1898" y="2161"/>
                <a:ext cx="2899" cy="712"/>
              </a:xfrm>
              <a:prstGeom prst="rect">
                <a:avLst/>
              </a:prstGeom>
              <a:noFill/>
              <a:ln w="9525">
                <a:noFill/>
                <a:miter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</p:pic>
          <p:sp>
            <p:nvSpPr>
              <p:cNvPr id="49164" name="Text Box 41"/>
              <p:cNvSpPr txBox="1">
                <a:spLocks noChangeArrowheads="1"/>
              </p:cNvSpPr>
              <p:nvPr/>
            </p:nvSpPr>
            <p:spPr bwMode="gray">
              <a:xfrm>
                <a:off x="1953" y="2170"/>
                <a:ext cx="2949" cy="549"/>
              </a:xfrm>
              <a:prstGeom prst="rect">
                <a:avLst/>
              </a:prstGeom>
              <a:noFill/>
              <a:ln w="9525">
                <a:noFill/>
                <a:miter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>
                <a:spAutoFit/>
              </a:bodyPr>
              <a:lstStyle/>
              <a:p>
                <a:pPr eaLnBrk="0" latinLnBrk="0" hangingPunct="0">
                  <a:defRPr lang="ko-KR"/>
                </a:pPr>
                <a:r>
                  <a:rPr lang="ko-KR" altLang="en-US" sz="3600" dirty="0">
                    <a:latin typeface="+mn-ea"/>
                    <a:ea typeface="+mn-ea"/>
                    <a:cs typeface="HY순명조"/>
                  </a:rPr>
                  <a:t>고구마 재배적지</a:t>
                </a:r>
                <a:r>
                  <a:rPr lang="en-US" altLang="ko-KR" sz="3600" dirty="0">
                    <a:latin typeface="+mn-ea"/>
                    <a:ea typeface="+mn-ea"/>
                    <a:cs typeface="HY순명조"/>
                  </a:rPr>
                  <a:t>?</a:t>
                </a:r>
                <a:endParaRPr lang="ko-KR" altLang="en-US" sz="3600" dirty="0">
                  <a:latin typeface="Times New Roman"/>
                </a:endParaRPr>
              </a:p>
            </p:txBody>
          </p:sp>
          <p:sp>
            <p:nvSpPr>
              <p:cNvPr id="2" name="Rectangle 11"/>
              <p:cNvSpPr>
                <a:spLocks noChangeArrowheads="1"/>
              </p:cNvSpPr>
              <p:nvPr/>
            </p:nvSpPr>
            <p:spPr>
              <a:xfrm>
                <a:off x="1316" y="2233"/>
                <a:ext cx="309" cy="501"/>
              </a:xfrm>
              <a:prstGeom prst="rect">
                <a:avLst/>
              </a:prstGeom>
              <a:noFill/>
              <a:ln w="9525">
                <a:noFill/>
                <a:miter/>
              </a:ln>
              <a:effectLst/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>
                <a:spAutoFit/>
              </a:bodyPr>
              <a:lstStyle/>
              <a:p>
                <a:pPr>
                  <a:defRPr lang="ko-KR"/>
                </a:pPr>
                <a:r>
                  <a:rPr lang="en-US" altLang="ko-KR" sz="3300" i="1">
                    <a:solidFill>
                      <a:schemeClr val="bg1"/>
                    </a:solidFill>
                    <a:latin typeface="+mn-ea"/>
                    <a:ea typeface="+mn-ea"/>
                  </a:rPr>
                  <a:t>Ⅳ</a:t>
                </a:r>
                <a:endParaRPr lang="en-US" altLang="ko-KR" sz="3300" i="1">
                  <a:solidFill>
                    <a:schemeClr val="bg1"/>
                  </a:solidFill>
                  <a:latin typeface="Arial"/>
                  <a:ea typeface="돋움"/>
                </a:endParaRPr>
              </a:p>
            </p:txBody>
          </p:sp>
        </p:grpSp>
      </p:grpSp>
    </p:spTree>
  </p:cSld>
  <p:clrMapOvr>
    <a:masterClrMapping/>
  </p:clrMapOvr>
  <p:transition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92" name="Rectangle 2"/>
          <p:cNvSpPr>
            <a:spLocks noChangeArrowheads="1"/>
          </p:cNvSpPr>
          <p:nvPr/>
        </p:nvSpPr>
        <p:spPr>
          <a:xfrm>
            <a:off x="0" y="1340768"/>
            <a:ext cx="9144000" cy="4154984"/>
          </a:xfrm>
          <a:prstGeom prst="rect">
            <a:avLst/>
          </a:prstGeom>
          <a:noFill/>
          <a:ln w="9525">
            <a:noFill/>
            <a:miter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 lang="ko-KR" altLang="en-US"/>
            </a:pPr>
            <a:r>
              <a:rPr lang="en-US" altLang="ko-KR" sz="2400" dirty="0">
                <a:solidFill>
                  <a:srgbClr val="000000"/>
                </a:solidFill>
                <a:latin typeface="휴먼모음T"/>
                <a:ea typeface="휴먼모음T"/>
              </a:rPr>
              <a:t> 1. </a:t>
            </a:r>
            <a:r>
              <a:rPr lang="ko-KR" altLang="en-US" sz="2400" dirty="0">
                <a:solidFill>
                  <a:srgbClr val="000000"/>
                </a:solidFill>
                <a:latin typeface="휴먼모음T"/>
                <a:ea typeface="휴먼모음T"/>
              </a:rPr>
              <a:t>시비(비료주기)</a:t>
            </a:r>
          </a:p>
          <a:p>
            <a:pPr>
              <a:spcBef>
                <a:spcPct val="50000"/>
              </a:spcBef>
              <a:defRPr lang="ko-KR" altLang="en-US"/>
            </a:pPr>
            <a:r>
              <a:rPr lang="en-US" altLang="ko-KR" sz="2000" dirty="0">
                <a:solidFill>
                  <a:srgbClr val="000000"/>
                </a:solidFill>
                <a:latin typeface="휴먼모음T"/>
                <a:ea typeface="휴먼모음T"/>
              </a:rPr>
              <a:t>   </a:t>
            </a:r>
            <a:r>
              <a:rPr lang="ko-KR" altLang="en-US" sz="2000" dirty="0">
                <a:solidFill>
                  <a:srgbClr val="000000"/>
                </a:solidFill>
                <a:latin typeface="휴먼모음T"/>
                <a:ea typeface="휴먼모음T"/>
              </a:rPr>
              <a:t>가</a:t>
            </a:r>
            <a:r>
              <a:rPr lang="en-US" altLang="ko-KR" sz="2000" dirty="0">
                <a:solidFill>
                  <a:srgbClr val="000000"/>
                </a:solidFill>
                <a:latin typeface="휴먼모음T"/>
                <a:ea typeface="휴먼모음T"/>
              </a:rPr>
              <a:t>. </a:t>
            </a:r>
            <a:r>
              <a:rPr lang="ko-KR" altLang="en-US" sz="2000" dirty="0">
                <a:solidFill>
                  <a:srgbClr val="000000"/>
                </a:solidFill>
                <a:latin typeface="휴먼모음T"/>
                <a:ea typeface="휴먼모음T"/>
              </a:rPr>
              <a:t>초기에는 가는 뿌리가 </a:t>
            </a:r>
            <a:r>
              <a:rPr lang="ko-KR" altLang="en-US" sz="2000" dirty="0" err="1">
                <a:solidFill>
                  <a:srgbClr val="000000"/>
                </a:solidFill>
                <a:latin typeface="휴먼모음T"/>
                <a:ea typeface="휴먼모음T"/>
              </a:rPr>
              <a:t>질소분</a:t>
            </a:r>
            <a:r>
              <a:rPr lang="ko-KR" altLang="en-US" sz="2000" dirty="0">
                <a:solidFill>
                  <a:srgbClr val="000000"/>
                </a:solidFill>
                <a:latin typeface="휴먼모음T"/>
                <a:ea typeface="휴먼모음T"/>
              </a:rPr>
              <a:t> </a:t>
            </a:r>
            <a:r>
              <a:rPr lang="ko-KR" altLang="en-US" sz="2000" dirty="0" err="1">
                <a:solidFill>
                  <a:srgbClr val="000000"/>
                </a:solidFill>
                <a:latin typeface="휴먼모음T"/>
                <a:ea typeface="휴먼모음T"/>
              </a:rPr>
              <a:t>흡수후</a:t>
            </a:r>
            <a:r>
              <a:rPr lang="ko-KR" altLang="en-US" sz="2000" dirty="0">
                <a:solidFill>
                  <a:srgbClr val="000000"/>
                </a:solidFill>
                <a:latin typeface="휴먼모음T"/>
                <a:ea typeface="휴먼모음T"/>
              </a:rPr>
              <a:t> 후기에는 </a:t>
            </a:r>
            <a:r>
              <a:rPr lang="ko-KR" altLang="en-US" sz="2000" dirty="0" err="1">
                <a:solidFill>
                  <a:srgbClr val="000000"/>
                </a:solidFill>
                <a:latin typeface="휴먼모음T"/>
                <a:ea typeface="휴먼모음T"/>
              </a:rPr>
              <a:t>가리와</a:t>
            </a:r>
            <a:r>
              <a:rPr lang="ko-KR" altLang="en-US" sz="2000" dirty="0">
                <a:solidFill>
                  <a:srgbClr val="000000"/>
                </a:solidFill>
                <a:latin typeface="휴먼모음T"/>
                <a:ea typeface="휴먼모음T"/>
              </a:rPr>
              <a:t> 인산흡수</a:t>
            </a:r>
          </a:p>
          <a:p>
            <a:pPr>
              <a:spcBef>
                <a:spcPct val="50000"/>
              </a:spcBef>
              <a:defRPr lang="ko-KR" altLang="en-US"/>
            </a:pPr>
            <a:r>
              <a:rPr lang="en-US" altLang="ko-KR" sz="2000" dirty="0">
                <a:solidFill>
                  <a:srgbClr val="000000"/>
                </a:solidFill>
                <a:latin typeface="휴먼모음T"/>
                <a:ea typeface="휴먼모음T"/>
              </a:rPr>
              <a:t>   </a:t>
            </a:r>
            <a:r>
              <a:rPr lang="ko-KR" altLang="en-US" sz="2000" dirty="0">
                <a:solidFill>
                  <a:srgbClr val="000000"/>
                </a:solidFill>
                <a:latin typeface="휴먼모음T"/>
                <a:ea typeface="휴먼모음T"/>
              </a:rPr>
              <a:t>나</a:t>
            </a:r>
            <a:r>
              <a:rPr lang="en-US" altLang="ko-KR" sz="2000" dirty="0">
                <a:solidFill>
                  <a:srgbClr val="000000"/>
                </a:solidFill>
                <a:latin typeface="휴먼모음T"/>
                <a:ea typeface="휴먼모음T"/>
              </a:rPr>
              <a:t>. </a:t>
            </a:r>
            <a:r>
              <a:rPr lang="ko-KR" altLang="en-US" sz="2000" dirty="0" err="1">
                <a:solidFill>
                  <a:srgbClr val="000000"/>
                </a:solidFill>
                <a:latin typeface="휴먼모음T"/>
                <a:ea typeface="휴먼모음T"/>
              </a:rPr>
              <a:t>가리와</a:t>
            </a:r>
            <a:r>
              <a:rPr lang="ko-KR" altLang="en-US" sz="2000" dirty="0">
                <a:solidFill>
                  <a:srgbClr val="000000"/>
                </a:solidFill>
                <a:latin typeface="휴먼모음T"/>
                <a:ea typeface="휴먼모음T"/>
              </a:rPr>
              <a:t> 인산 심층시비 요망</a:t>
            </a:r>
            <a:r>
              <a:rPr lang="en-US" altLang="ko-KR" sz="2000" dirty="0">
                <a:solidFill>
                  <a:srgbClr val="000000"/>
                </a:solidFill>
                <a:latin typeface="휴먼모음T"/>
                <a:ea typeface="휴먼모음T"/>
              </a:rPr>
              <a:t>(27~40cm) : </a:t>
            </a:r>
            <a:r>
              <a:rPr lang="ko-KR" altLang="en-US" sz="2000" dirty="0">
                <a:solidFill>
                  <a:srgbClr val="000000"/>
                </a:solidFill>
                <a:latin typeface="휴먼모음T"/>
                <a:ea typeface="휴먼모음T"/>
              </a:rPr>
              <a:t>초기에 최적 </a:t>
            </a:r>
            <a:r>
              <a:rPr lang="ko-KR" altLang="en-US" sz="2000" dirty="0" err="1">
                <a:solidFill>
                  <a:srgbClr val="000000"/>
                </a:solidFill>
                <a:latin typeface="휴먼모음T"/>
                <a:ea typeface="휴먼모음T"/>
              </a:rPr>
              <a:t>엽면적</a:t>
            </a:r>
            <a:r>
              <a:rPr lang="ko-KR" altLang="en-US" sz="2000" dirty="0">
                <a:solidFill>
                  <a:srgbClr val="000000"/>
                </a:solidFill>
                <a:latin typeface="휴먼모음T"/>
                <a:ea typeface="휴먼모음T"/>
              </a:rPr>
              <a:t> 확보 필요 </a:t>
            </a:r>
          </a:p>
          <a:p>
            <a:pPr>
              <a:spcBef>
                <a:spcPct val="50000"/>
              </a:spcBef>
              <a:defRPr lang="ko-KR" altLang="en-US"/>
            </a:pPr>
            <a:r>
              <a:rPr lang="ko-KR" altLang="en-US" sz="2000" dirty="0">
                <a:solidFill>
                  <a:srgbClr val="000000"/>
                </a:solidFill>
                <a:latin typeface="휴먼모음T"/>
                <a:ea typeface="휴먼모음T"/>
              </a:rPr>
              <a:t>    다</a:t>
            </a:r>
            <a:r>
              <a:rPr lang="en-US" altLang="ko-KR" sz="2000" dirty="0">
                <a:solidFill>
                  <a:srgbClr val="000000"/>
                </a:solidFill>
                <a:latin typeface="휴먼모음T"/>
                <a:ea typeface="휴먼모음T"/>
              </a:rPr>
              <a:t>. </a:t>
            </a:r>
            <a:r>
              <a:rPr lang="ko-KR" altLang="en-US" sz="2000" dirty="0">
                <a:solidFill>
                  <a:srgbClr val="000000"/>
                </a:solidFill>
                <a:latin typeface="휴먼모음T"/>
                <a:ea typeface="휴먼모음T"/>
              </a:rPr>
              <a:t>질소 </a:t>
            </a:r>
          </a:p>
          <a:p>
            <a:pPr>
              <a:spcBef>
                <a:spcPct val="50000"/>
              </a:spcBef>
              <a:defRPr lang="ko-KR" altLang="en-US"/>
            </a:pPr>
            <a:r>
              <a:rPr lang="ko-KR" altLang="en-US" sz="2000" dirty="0">
                <a:solidFill>
                  <a:srgbClr val="000000"/>
                </a:solidFill>
                <a:latin typeface="휴먼모음T"/>
                <a:ea typeface="휴먼모음T"/>
              </a:rPr>
              <a:t>       </a:t>
            </a:r>
            <a:r>
              <a:rPr lang="en-US" altLang="ko-KR" sz="2000" dirty="0">
                <a:solidFill>
                  <a:srgbClr val="000000"/>
                </a:solidFill>
                <a:latin typeface="휴먼모음T"/>
                <a:ea typeface="휴먼모음T"/>
              </a:rPr>
              <a:t>- </a:t>
            </a:r>
            <a:r>
              <a:rPr lang="ko-KR" altLang="en-US" sz="2000" dirty="0">
                <a:solidFill>
                  <a:srgbClr val="000000"/>
                </a:solidFill>
                <a:latin typeface="휴먼모음T"/>
                <a:ea typeface="휴먼모음T"/>
              </a:rPr>
              <a:t>최적 </a:t>
            </a:r>
            <a:r>
              <a:rPr lang="ko-KR" altLang="en-US" sz="2000" dirty="0" err="1">
                <a:solidFill>
                  <a:srgbClr val="000000"/>
                </a:solidFill>
                <a:latin typeface="휴먼모음T"/>
                <a:ea typeface="휴먼모음T"/>
              </a:rPr>
              <a:t>엽면적</a:t>
            </a:r>
            <a:r>
              <a:rPr lang="ko-KR" altLang="en-US" sz="2000" dirty="0">
                <a:solidFill>
                  <a:srgbClr val="000000"/>
                </a:solidFill>
                <a:latin typeface="휴먼모음T"/>
                <a:ea typeface="휴먼모음T"/>
              </a:rPr>
              <a:t> 확보와 광합성 능력을 유지할 질소는 필요하나 </a:t>
            </a:r>
          </a:p>
          <a:p>
            <a:pPr>
              <a:spcBef>
                <a:spcPct val="50000"/>
              </a:spcBef>
              <a:defRPr lang="ko-KR" altLang="en-US"/>
            </a:pPr>
            <a:r>
              <a:rPr lang="ko-KR" altLang="en-US" sz="2000" dirty="0">
                <a:solidFill>
                  <a:srgbClr val="000000"/>
                </a:solidFill>
                <a:latin typeface="휴먼모음T"/>
                <a:ea typeface="휴먼모음T"/>
              </a:rPr>
              <a:t>       </a:t>
            </a:r>
            <a:r>
              <a:rPr lang="en-US" altLang="ko-KR" sz="2000" dirty="0">
                <a:solidFill>
                  <a:srgbClr val="000000"/>
                </a:solidFill>
                <a:latin typeface="휴먼모음T"/>
                <a:ea typeface="휴먼모음T"/>
              </a:rPr>
              <a:t>- </a:t>
            </a:r>
            <a:r>
              <a:rPr lang="ko-KR" altLang="en-US" sz="2000" dirty="0">
                <a:solidFill>
                  <a:srgbClr val="000000"/>
                </a:solidFill>
                <a:latin typeface="휴먼모음T"/>
                <a:ea typeface="휴먼모음T"/>
              </a:rPr>
              <a:t>과용하면 </a:t>
            </a:r>
            <a:r>
              <a:rPr lang="ko-KR" altLang="en-US" sz="2000" dirty="0" err="1">
                <a:solidFill>
                  <a:srgbClr val="000000"/>
                </a:solidFill>
                <a:latin typeface="휴먼모음T"/>
                <a:ea typeface="휴먼모음T"/>
              </a:rPr>
              <a:t>과번무되어</a:t>
            </a:r>
            <a:r>
              <a:rPr lang="ko-KR" altLang="en-US" sz="2000" dirty="0">
                <a:solidFill>
                  <a:srgbClr val="000000"/>
                </a:solidFill>
                <a:latin typeface="휴먼모음T"/>
                <a:ea typeface="휴먼모음T"/>
              </a:rPr>
              <a:t> 고구마 수량은 떨어지고 잎만 무성</a:t>
            </a:r>
            <a:r>
              <a:rPr lang="en-US" altLang="ko-KR" sz="2000" dirty="0">
                <a:solidFill>
                  <a:srgbClr val="000000"/>
                </a:solidFill>
                <a:latin typeface="휴먼모음T"/>
                <a:ea typeface="휴먼모음T"/>
              </a:rPr>
              <a:t> </a:t>
            </a:r>
          </a:p>
          <a:p>
            <a:pPr>
              <a:spcBef>
                <a:spcPct val="50000"/>
              </a:spcBef>
              <a:defRPr lang="ko-KR" altLang="en-US"/>
            </a:pPr>
            <a:r>
              <a:rPr lang="en-US" altLang="ko-KR" sz="2000" dirty="0">
                <a:solidFill>
                  <a:srgbClr val="000000"/>
                </a:solidFill>
                <a:latin typeface="휴먼모음T"/>
                <a:ea typeface="휴먼모음T"/>
              </a:rPr>
              <a:t>       - </a:t>
            </a:r>
            <a:r>
              <a:rPr lang="ko-KR" altLang="en-US" sz="2000" dirty="0">
                <a:solidFill>
                  <a:srgbClr val="000000"/>
                </a:solidFill>
                <a:latin typeface="휴먼모음T"/>
                <a:ea typeface="휴먼모음T"/>
              </a:rPr>
              <a:t>즉 질소 과다는 고구마의 형성과 </a:t>
            </a:r>
            <a:r>
              <a:rPr lang="ko-KR" altLang="en-US" sz="2000" dirty="0" err="1">
                <a:solidFill>
                  <a:srgbClr val="000000"/>
                </a:solidFill>
                <a:latin typeface="휴먼모음T"/>
                <a:ea typeface="휴먼모음T"/>
              </a:rPr>
              <a:t>비대를</a:t>
            </a:r>
            <a:r>
              <a:rPr lang="ko-KR" altLang="en-US" sz="2000" dirty="0">
                <a:solidFill>
                  <a:srgbClr val="000000"/>
                </a:solidFill>
                <a:latin typeface="휴먼모음T"/>
                <a:ea typeface="휴먼모음T"/>
              </a:rPr>
              <a:t> 저해 </a:t>
            </a:r>
          </a:p>
          <a:p>
            <a:pPr>
              <a:spcBef>
                <a:spcPct val="50000"/>
              </a:spcBef>
              <a:defRPr lang="ko-KR" altLang="en-US"/>
            </a:pPr>
            <a:r>
              <a:rPr lang="ko-KR" altLang="en-US" sz="2000" dirty="0">
                <a:solidFill>
                  <a:srgbClr val="000000"/>
                </a:solidFill>
                <a:latin typeface="휴먼모음T"/>
                <a:ea typeface="휴먼모음T"/>
              </a:rPr>
              <a:t>       </a:t>
            </a:r>
            <a:r>
              <a:rPr lang="en-US" altLang="ko-KR" sz="2000" dirty="0">
                <a:solidFill>
                  <a:srgbClr val="000000"/>
                </a:solidFill>
                <a:latin typeface="휴먼모음T"/>
                <a:ea typeface="휴먼모음T"/>
              </a:rPr>
              <a:t>- </a:t>
            </a:r>
            <a:r>
              <a:rPr lang="ko-KR" altLang="en-US" sz="2000" dirty="0">
                <a:solidFill>
                  <a:srgbClr val="000000"/>
                </a:solidFill>
                <a:latin typeface="휴먼모음T"/>
                <a:ea typeface="휴먼모음T"/>
              </a:rPr>
              <a:t>질소과다는 고구마 중심주의 목화조장 및 가는 뿌리 많이 생김 </a:t>
            </a:r>
          </a:p>
          <a:p>
            <a:pPr>
              <a:spcBef>
                <a:spcPct val="50000"/>
              </a:spcBef>
              <a:defRPr lang="ko-KR" altLang="en-US"/>
            </a:pPr>
            <a:r>
              <a:rPr lang="ko-KR" altLang="en-US" sz="2000" dirty="0">
                <a:solidFill>
                  <a:srgbClr val="000000"/>
                </a:solidFill>
                <a:latin typeface="휴먼모음T"/>
                <a:ea typeface="휴먼모음T"/>
              </a:rPr>
              <a:t>       </a:t>
            </a:r>
          </a:p>
        </p:txBody>
      </p:sp>
      <p:grpSp>
        <p:nvGrpSpPr>
          <p:cNvPr id="3" name="Group 7"/>
          <p:cNvGrpSpPr/>
          <p:nvPr/>
        </p:nvGrpSpPr>
        <p:grpSpPr>
          <a:xfrm>
            <a:off x="-1588" y="53975"/>
            <a:ext cx="7029451" cy="838200"/>
            <a:chOff x="1080" y="2161"/>
            <a:chExt cx="3823" cy="712"/>
          </a:xfrm>
        </p:grpSpPr>
        <p:pic>
          <p:nvPicPr>
            <p:cNvPr id="67588" name="Picture 8" descr="1"/>
            <p:cNvPicPr>
              <a:picLocks noChangeAspect="1" noChangeArrowheads="1"/>
            </p:cNvPicPr>
            <p:nvPr/>
          </p:nvPicPr>
          <p:blipFill rotWithShape="1">
            <a:blip r:embed="rId2"/>
            <a:srcRect r="73570"/>
            <a:stretch>
              <a:fillRect/>
            </a:stretch>
          </p:blipFill>
          <p:spPr>
            <a:xfrm>
              <a:off x="1080" y="2161"/>
              <a:ext cx="1437" cy="712"/>
            </a:xfrm>
            <a:prstGeom prst="rect">
              <a:avLst/>
            </a:prstGeom>
            <a:noFill/>
            <a:ln w="9525">
              <a:noFill/>
              <a:miter/>
            </a:ln>
          </p:spPr>
        </p:pic>
        <p:pic>
          <p:nvPicPr>
            <p:cNvPr id="67589" name="Picture 9" descr="1"/>
            <p:cNvPicPr>
              <a:picLocks noChangeAspect="1" noChangeArrowheads="1"/>
            </p:cNvPicPr>
            <p:nvPr/>
          </p:nvPicPr>
          <p:blipFill rotWithShape="1">
            <a:blip r:embed="rId2"/>
            <a:srcRect l="46660"/>
            <a:stretch>
              <a:fillRect/>
            </a:stretch>
          </p:blipFill>
          <p:spPr>
            <a:xfrm>
              <a:off x="1898" y="2161"/>
              <a:ext cx="2899" cy="712"/>
            </a:xfrm>
            <a:prstGeom prst="rect">
              <a:avLst/>
            </a:prstGeom>
            <a:noFill/>
            <a:ln w="9525">
              <a:noFill/>
              <a:miter/>
            </a:ln>
          </p:spPr>
        </p:pic>
        <p:sp>
          <p:nvSpPr>
            <p:cNvPr id="67590" name="Text Box 41"/>
            <p:cNvSpPr txBox="1">
              <a:spLocks noChangeArrowheads="1"/>
            </p:cNvSpPr>
            <p:nvPr/>
          </p:nvSpPr>
          <p:spPr bwMode="gray">
            <a:xfrm>
              <a:off x="1952" y="2169"/>
              <a:ext cx="2949" cy="548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>
              <a:spAutoFit/>
            </a:bodyPr>
            <a:lstStyle/>
            <a:p>
              <a:pPr eaLnBrk="0" latinLnBrk="0" hangingPunct="0">
                <a:defRPr lang="ko-KR" altLang="en-US"/>
              </a:pPr>
              <a:r>
                <a:rPr lang="ko-KR" altLang="en-US" sz="3600" dirty="0">
                  <a:latin typeface="양재둘기체M"/>
                  <a:ea typeface="양재둘기체M"/>
                </a:rPr>
                <a:t>비료주기</a:t>
              </a:r>
            </a:p>
          </p:txBody>
        </p:sp>
        <p:sp>
          <p:nvSpPr>
            <p:cNvPr id="67591" name="Rectangle 11"/>
            <p:cNvSpPr>
              <a:spLocks noChangeArrowheads="1"/>
            </p:cNvSpPr>
            <p:nvPr/>
          </p:nvSpPr>
          <p:spPr>
            <a:xfrm>
              <a:off x="1315" y="2233"/>
              <a:ext cx="308" cy="508"/>
            </a:xfrm>
            <a:prstGeom prst="rect">
              <a:avLst/>
            </a:prstGeom>
            <a:noFill/>
            <a:ln w="9525">
              <a:noFill/>
              <a:miter/>
            </a:ln>
            <a:effectLst/>
          </p:spPr>
          <p:txBody>
            <a:bodyPr>
              <a:spAutoFit/>
            </a:bodyPr>
            <a:lstStyle/>
            <a:p>
              <a:pPr lvl="0">
                <a:defRPr lang="ko-KR" altLang="en-US"/>
              </a:pPr>
              <a:r>
                <a:rPr lang="en-US" altLang="ko-KR" sz="3300" i="1">
                  <a:solidFill>
                    <a:schemeClr val="bg1"/>
                  </a:solidFill>
                  <a:latin typeface="바탕체"/>
                  <a:ea typeface="바탕체"/>
                </a:rPr>
                <a:t>Ⅳ</a:t>
              </a:r>
              <a:endParaRPr lang="en-US" altLang="ko-KR" sz="3300" i="1">
                <a:solidFill>
                  <a:schemeClr val="bg1"/>
                </a:solidFill>
                <a:latin typeface="Arial"/>
                <a:ea typeface="휴먼둥근헤드라인"/>
              </a:endParaRPr>
            </a:p>
          </p:txBody>
        </p:sp>
      </p:grpSp>
    </p:spTree>
  </p:cSld>
  <p:clrMapOvr>
    <a:masterClrMapping/>
  </p:clrMapOvr>
  <p:transition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050"/>
          <p:cNvSpPr>
            <a:spLocks noChangeArrowheads="1"/>
          </p:cNvSpPr>
          <p:nvPr/>
        </p:nvSpPr>
        <p:spPr>
          <a:xfrm>
            <a:off x="701671" y="1125538"/>
            <a:ext cx="7669212" cy="5120956"/>
          </a:xfrm>
          <a:prstGeom prst="rect">
            <a:avLst/>
          </a:prstGeom>
          <a:noFill/>
          <a:ln w="9525">
            <a:noFill/>
            <a:miter/>
          </a:ln>
        </p:spPr>
        <p:txBody>
          <a:bodyPr>
            <a:spAutoFit/>
          </a:bodyPr>
          <a:lstStyle/>
          <a:p>
            <a:pPr>
              <a:lnSpc>
                <a:spcPct val="80000"/>
              </a:lnSpc>
              <a:spcBef>
                <a:spcPct val="50000"/>
              </a:spcBef>
              <a:defRPr lang="ko-KR" altLang="en-US"/>
            </a:pPr>
            <a:r>
              <a:rPr lang="en-US" altLang="ko-KR" sz="2000" dirty="0">
                <a:solidFill>
                  <a:srgbClr val="000000"/>
                </a:solidFill>
                <a:latin typeface="HY견고딕"/>
                <a:ea typeface="HY견고딕"/>
              </a:rPr>
              <a:t>  </a:t>
            </a:r>
            <a:r>
              <a:rPr lang="ko-KR" altLang="en-US" sz="2000" dirty="0">
                <a:solidFill>
                  <a:srgbClr val="000000"/>
                </a:solidFill>
                <a:latin typeface="휴먼모음T"/>
                <a:ea typeface="휴먼모음T"/>
              </a:rPr>
              <a:t>라</a:t>
            </a:r>
            <a:r>
              <a:rPr lang="en-US" altLang="ko-KR" sz="2000" dirty="0">
                <a:solidFill>
                  <a:srgbClr val="000000"/>
                </a:solidFill>
                <a:latin typeface="휴먼모음T"/>
                <a:ea typeface="휴먼모음T"/>
              </a:rPr>
              <a:t>. </a:t>
            </a:r>
            <a:r>
              <a:rPr lang="ko-KR" altLang="en-US" sz="2000" dirty="0">
                <a:solidFill>
                  <a:srgbClr val="000000"/>
                </a:solidFill>
                <a:latin typeface="휴먼모음T"/>
                <a:ea typeface="휴먼모음T"/>
              </a:rPr>
              <a:t>인산 </a:t>
            </a:r>
          </a:p>
          <a:p>
            <a:pPr>
              <a:lnSpc>
                <a:spcPct val="80000"/>
              </a:lnSpc>
              <a:spcBef>
                <a:spcPct val="50000"/>
              </a:spcBef>
              <a:defRPr lang="ko-KR" altLang="en-US"/>
            </a:pPr>
            <a:r>
              <a:rPr lang="ko-KR" altLang="en-US" sz="2000" dirty="0">
                <a:solidFill>
                  <a:srgbClr val="000000"/>
                </a:solidFill>
                <a:latin typeface="휴먼모음T"/>
                <a:ea typeface="휴먼모음T"/>
              </a:rPr>
              <a:t>     </a:t>
            </a:r>
            <a:r>
              <a:rPr lang="en-US" altLang="ko-KR" sz="2000" dirty="0">
                <a:solidFill>
                  <a:srgbClr val="000000"/>
                </a:solidFill>
                <a:latin typeface="휴먼모음T"/>
                <a:ea typeface="휴먼모음T"/>
              </a:rPr>
              <a:t>- </a:t>
            </a:r>
            <a:r>
              <a:rPr lang="ko-KR" altLang="en-US" sz="2000" dirty="0">
                <a:solidFill>
                  <a:srgbClr val="000000"/>
                </a:solidFill>
                <a:latin typeface="휴먼모음T"/>
                <a:ea typeface="휴먼모음T"/>
              </a:rPr>
              <a:t>고구마는 인산의 </a:t>
            </a:r>
            <a:r>
              <a:rPr lang="ko-KR" altLang="en-US" sz="2000" dirty="0" err="1">
                <a:solidFill>
                  <a:srgbClr val="000000"/>
                </a:solidFill>
                <a:latin typeface="휴먼모음T"/>
                <a:ea typeface="휴먼모음T"/>
              </a:rPr>
              <a:t>흡수량이</a:t>
            </a:r>
            <a:r>
              <a:rPr lang="ko-KR" altLang="en-US" sz="2000" dirty="0">
                <a:solidFill>
                  <a:srgbClr val="000000"/>
                </a:solidFill>
                <a:latin typeface="휴먼모음T"/>
                <a:ea typeface="휴먼모음T"/>
              </a:rPr>
              <a:t> 적음</a:t>
            </a:r>
            <a:r>
              <a:rPr lang="en-US" altLang="ko-KR" sz="2000" dirty="0">
                <a:solidFill>
                  <a:srgbClr val="000000"/>
                </a:solidFill>
                <a:latin typeface="휴먼모음T"/>
                <a:ea typeface="휴먼모음T"/>
              </a:rPr>
              <a:t>. </a:t>
            </a:r>
          </a:p>
          <a:p>
            <a:pPr>
              <a:lnSpc>
                <a:spcPct val="80000"/>
              </a:lnSpc>
              <a:spcBef>
                <a:spcPct val="50000"/>
              </a:spcBef>
              <a:defRPr lang="ko-KR" altLang="en-US"/>
            </a:pPr>
            <a:r>
              <a:rPr lang="en-US" altLang="ko-KR" sz="2000" dirty="0">
                <a:solidFill>
                  <a:srgbClr val="000000"/>
                </a:solidFill>
                <a:latin typeface="휴먼모음T"/>
                <a:ea typeface="휴먼모음T"/>
              </a:rPr>
              <a:t>     - </a:t>
            </a:r>
            <a:r>
              <a:rPr lang="ko-KR" altLang="en-US" sz="2000" dirty="0">
                <a:solidFill>
                  <a:srgbClr val="000000"/>
                </a:solidFill>
                <a:latin typeface="휴먼모음T"/>
                <a:ea typeface="휴먼모음T"/>
              </a:rPr>
              <a:t>개간지</a:t>
            </a:r>
            <a:r>
              <a:rPr lang="en-US" altLang="ko-KR" sz="2000" dirty="0">
                <a:solidFill>
                  <a:srgbClr val="000000"/>
                </a:solidFill>
                <a:latin typeface="휴먼모음T"/>
                <a:ea typeface="휴먼모음T"/>
              </a:rPr>
              <a:t>.</a:t>
            </a:r>
            <a:r>
              <a:rPr lang="ko-KR" altLang="en-US" sz="2000" dirty="0">
                <a:solidFill>
                  <a:srgbClr val="000000"/>
                </a:solidFill>
                <a:latin typeface="휴먼모음T"/>
                <a:ea typeface="휴먼모음T"/>
              </a:rPr>
              <a:t>척박한 토지는 인산의 시용효과가 큼 </a:t>
            </a:r>
          </a:p>
          <a:p>
            <a:pPr>
              <a:lnSpc>
                <a:spcPct val="80000"/>
              </a:lnSpc>
              <a:spcBef>
                <a:spcPct val="50000"/>
              </a:spcBef>
              <a:defRPr lang="ko-KR" altLang="en-US"/>
            </a:pPr>
            <a:r>
              <a:rPr lang="ko-KR" altLang="en-US" sz="2000" dirty="0">
                <a:solidFill>
                  <a:srgbClr val="000000"/>
                </a:solidFill>
                <a:latin typeface="휴먼모음T"/>
                <a:ea typeface="휴먼모음T"/>
              </a:rPr>
              <a:t>    </a:t>
            </a:r>
            <a:r>
              <a:rPr lang="en-US" altLang="ko-KR" sz="2000" dirty="0">
                <a:solidFill>
                  <a:srgbClr val="000000"/>
                </a:solidFill>
                <a:latin typeface="휴먼모음T"/>
                <a:ea typeface="휴먼모음T"/>
              </a:rPr>
              <a:t>- </a:t>
            </a:r>
            <a:r>
              <a:rPr lang="ko-KR" altLang="en-US" sz="2000" dirty="0">
                <a:solidFill>
                  <a:srgbClr val="000000"/>
                </a:solidFill>
                <a:latin typeface="휴먼모음T"/>
                <a:ea typeface="휴먼모음T"/>
              </a:rPr>
              <a:t>단맛</a:t>
            </a:r>
            <a:r>
              <a:rPr lang="en-US" altLang="ko-KR" sz="2000" dirty="0">
                <a:solidFill>
                  <a:srgbClr val="000000"/>
                </a:solidFill>
                <a:latin typeface="휴먼모음T"/>
                <a:ea typeface="휴먼모음T"/>
              </a:rPr>
              <a:t>, </a:t>
            </a:r>
            <a:r>
              <a:rPr lang="ko-KR" altLang="en-US" sz="2000" dirty="0" err="1">
                <a:solidFill>
                  <a:srgbClr val="000000"/>
                </a:solidFill>
                <a:latin typeface="휴먼모음T"/>
                <a:ea typeface="휴먼모음T"/>
              </a:rPr>
              <a:t>저장력</a:t>
            </a:r>
            <a:r>
              <a:rPr lang="ko-KR" altLang="en-US" sz="2000" dirty="0">
                <a:solidFill>
                  <a:srgbClr val="000000"/>
                </a:solidFill>
                <a:latin typeface="휴먼모음T"/>
                <a:ea typeface="휴먼모음T"/>
              </a:rPr>
              <a:t> 좋고</a:t>
            </a:r>
            <a:r>
              <a:rPr lang="en-US" altLang="ko-KR" sz="2000" dirty="0">
                <a:solidFill>
                  <a:srgbClr val="000000"/>
                </a:solidFill>
                <a:latin typeface="휴먼모음T"/>
                <a:ea typeface="휴먼모음T"/>
              </a:rPr>
              <a:t>, </a:t>
            </a:r>
            <a:r>
              <a:rPr lang="ko-KR" altLang="en-US" sz="2000" dirty="0">
                <a:solidFill>
                  <a:srgbClr val="000000"/>
                </a:solidFill>
                <a:latin typeface="휴먼모음T"/>
                <a:ea typeface="휴먼모음T"/>
              </a:rPr>
              <a:t>고구마 </a:t>
            </a:r>
            <a:r>
              <a:rPr lang="ko-KR" altLang="en-US" sz="2000" dirty="0" err="1">
                <a:solidFill>
                  <a:srgbClr val="000000"/>
                </a:solidFill>
                <a:latin typeface="휴먼모음T"/>
                <a:ea typeface="휴먼모음T"/>
              </a:rPr>
              <a:t>길어짐</a:t>
            </a:r>
            <a:r>
              <a:rPr lang="ko-KR" altLang="en-US" sz="2000" dirty="0">
                <a:solidFill>
                  <a:srgbClr val="000000"/>
                </a:solidFill>
                <a:latin typeface="휴먼모음T"/>
                <a:ea typeface="휴먼모음T"/>
              </a:rPr>
              <a:t> </a:t>
            </a:r>
          </a:p>
          <a:p>
            <a:pPr>
              <a:lnSpc>
                <a:spcPct val="80000"/>
              </a:lnSpc>
              <a:spcBef>
                <a:spcPct val="50000"/>
              </a:spcBef>
              <a:defRPr lang="ko-KR" altLang="en-US"/>
            </a:pPr>
            <a:r>
              <a:rPr lang="ko-KR" altLang="en-US" sz="2000" dirty="0">
                <a:solidFill>
                  <a:srgbClr val="000000"/>
                </a:solidFill>
                <a:latin typeface="휴먼모음T"/>
                <a:ea typeface="휴먼모음T"/>
              </a:rPr>
              <a:t>     </a:t>
            </a:r>
            <a:r>
              <a:rPr lang="en-US" altLang="ko-KR" sz="2000" dirty="0">
                <a:solidFill>
                  <a:srgbClr val="000000"/>
                </a:solidFill>
                <a:latin typeface="휴먼모음T"/>
                <a:ea typeface="휴먼모음T"/>
              </a:rPr>
              <a:t>-</a:t>
            </a:r>
            <a:r>
              <a:rPr lang="ko-KR" altLang="en-US" sz="2000" dirty="0">
                <a:solidFill>
                  <a:srgbClr val="000000"/>
                </a:solidFill>
                <a:latin typeface="휴먼모음T"/>
                <a:ea typeface="휴먼모음T"/>
              </a:rPr>
              <a:t> 결핍 </a:t>
            </a:r>
            <a:r>
              <a:rPr lang="en-US" altLang="ko-KR" sz="2000" dirty="0">
                <a:solidFill>
                  <a:srgbClr val="000000"/>
                </a:solidFill>
                <a:latin typeface="휴먼모음T"/>
                <a:ea typeface="휴먼모음T"/>
              </a:rPr>
              <a:t>: </a:t>
            </a:r>
            <a:r>
              <a:rPr lang="ko-KR" altLang="en-US" sz="2000" dirty="0">
                <a:solidFill>
                  <a:srgbClr val="000000"/>
                </a:solidFill>
                <a:latin typeface="휴먼모음T"/>
                <a:ea typeface="휴먼모음T"/>
              </a:rPr>
              <a:t>잎이 작아지고</a:t>
            </a:r>
            <a:r>
              <a:rPr lang="en-US" altLang="ko-KR" sz="2000" dirty="0">
                <a:solidFill>
                  <a:srgbClr val="000000"/>
                </a:solidFill>
                <a:latin typeface="휴먼모음T"/>
                <a:ea typeface="휴먼모음T"/>
              </a:rPr>
              <a:t>, </a:t>
            </a:r>
            <a:r>
              <a:rPr lang="ko-KR" altLang="en-US" sz="2000" dirty="0" err="1">
                <a:solidFill>
                  <a:srgbClr val="000000"/>
                </a:solidFill>
                <a:latin typeface="휴먼모음T"/>
                <a:ea typeface="휴먼모음T"/>
              </a:rPr>
              <a:t>농록색</a:t>
            </a:r>
            <a:r>
              <a:rPr lang="en-US" altLang="ko-KR" sz="2000" dirty="0">
                <a:solidFill>
                  <a:srgbClr val="000000"/>
                </a:solidFill>
                <a:latin typeface="휴먼모음T"/>
                <a:ea typeface="휴먼모음T"/>
              </a:rPr>
              <a:t>, </a:t>
            </a:r>
            <a:r>
              <a:rPr lang="ko-KR" altLang="en-US" sz="2000" dirty="0">
                <a:solidFill>
                  <a:srgbClr val="000000"/>
                </a:solidFill>
                <a:latin typeface="휴먼모음T"/>
                <a:ea typeface="휴먼모음T"/>
              </a:rPr>
              <a:t>광택이 나빠짐 </a:t>
            </a:r>
          </a:p>
          <a:p>
            <a:pPr>
              <a:lnSpc>
                <a:spcPct val="80000"/>
              </a:lnSpc>
              <a:spcBef>
                <a:spcPct val="50000"/>
              </a:spcBef>
              <a:defRPr lang="ko-KR" altLang="en-US"/>
            </a:pPr>
            <a:endParaRPr lang="en-US" altLang="ko-KR" sz="2000" dirty="0">
              <a:solidFill>
                <a:srgbClr val="000000"/>
              </a:solidFill>
              <a:latin typeface="휴먼모음T"/>
              <a:ea typeface="휴먼모음T"/>
            </a:endParaRPr>
          </a:p>
          <a:p>
            <a:pPr>
              <a:spcBef>
                <a:spcPct val="50000"/>
              </a:spcBef>
              <a:defRPr lang="ko-KR" altLang="en-US"/>
            </a:pPr>
            <a:r>
              <a:rPr lang="en-US" altLang="ko-KR" sz="2000" dirty="0">
                <a:solidFill>
                  <a:srgbClr val="000000"/>
                </a:solidFill>
                <a:latin typeface="휴먼모음T"/>
                <a:ea typeface="휴먼모음T"/>
              </a:rPr>
              <a:t>  </a:t>
            </a:r>
            <a:r>
              <a:rPr lang="ko-KR" altLang="en-US" sz="2000" dirty="0">
                <a:solidFill>
                  <a:srgbClr val="000000"/>
                </a:solidFill>
                <a:latin typeface="휴먼모음T"/>
                <a:ea typeface="휴먼모음T"/>
              </a:rPr>
              <a:t>마</a:t>
            </a:r>
            <a:r>
              <a:rPr lang="en-US" altLang="ko-KR" sz="2000" dirty="0">
                <a:solidFill>
                  <a:srgbClr val="000000"/>
                </a:solidFill>
                <a:latin typeface="휴먼모음T"/>
                <a:ea typeface="휴먼모음T"/>
              </a:rPr>
              <a:t>. </a:t>
            </a:r>
            <a:r>
              <a:rPr lang="ko-KR" altLang="en-US" sz="2000" dirty="0">
                <a:solidFill>
                  <a:srgbClr val="000000"/>
                </a:solidFill>
                <a:latin typeface="휴먼모음T"/>
                <a:ea typeface="휴먼모음T"/>
              </a:rPr>
              <a:t>칼리 </a:t>
            </a:r>
            <a:r>
              <a:rPr lang="en-US" altLang="ko-KR" sz="2000" dirty="0">
                <a:solidFill>
                  <a:srgbClr val="000000"/>
                </a:solidFill>
                <a:latin typeface="휴먼모음T"/>
                <a:ea typeface="휴먼모음T"/>
              </a:rPr>
              <a:t>(</a:t>
            </a:r>
            <a:r>
              <a:rPr lang="ko-KR" altLang="en-US" sz="2000" dirty="0">
                <a:solidFill>
                  <a:srgbClr val="000000"/>
                </a:solidFill>
                <a:latin typeface="휴먼모음T"/>
                <a:ea typeface="휴먼모음T"/>
              </a:rPr>
              <a:t>가리</a:t>
            </a:r>
            <a:r>
              <a:rPr lang="en-US" altLang="ko-KR" sz="2000" dirty="0">
                <a:solidFill>
                  <a:srgbClr val="000000"/>
                </a:solidFill>
                <a:latin typeface="휴먼모음T"/>
                <a:ea typeface="휴먼모음T"/>
              </a:rPr>
              <a:t>)</a:t>
            </a:r>
          </a:p>
          <a:p>
            <a:pPr>
              <a:spcBef>
                <a:spcPct val="50000"/>
              </a:spcBef>
              <a:defRPr lang="ko-KR" altLang="en-US"/>
            </a:pPr>
            <a:r>
              <a:rPr lang="en-US" altLang="ko-KR" sz="2000" dirty="0">
                <a:solidFill>
                  <a:srgbClr val="000000"/>
                </a:solidFill>
                <a:latin typeface="휴먼모음T"/>
                <a:ea typeface="휴먼모음T"/>
              </a:rPr>
              <a:t>     - </a:t>
            </a:r>
            <a:r>
              <a:rPr lang="ko-KR" altLang="en-US" sz="2000" dirty="0">
                <a:solidFill>
                  <a:srgbClr val="000000"/>
                </a:solidFill>
                <a:latin typeface="휴먼모음T"/>
                <a:ea typeface="휴먼모음T"/>
              </a:rPr>
              <a:t>요구량이 가장 많고 시용효과도 가장 현저 </a:t>
            </a:r>
          </a:p>
          <a:p>
            <a:pPr>
              <a:spcBef>
                <a:spcPct val="50000"/>
              </a:spcBef>
              <a:defRPr lang="ko-KR" altLang="en-US"/>
            </a:pPr>
            <a:r>
              <a:rPr lang="ko-KR" altLang="en-US" sz="2000" dirty="0">
                <a:solidFill>
                  <a:srgbClr val="000000"/>
                </a:solidFill>
                <a:latin typeface="휴먼모음T"/>
                <a:ea typeface="휴먼모음T"/>
              </a:rPr>
              <a:t>     </a:t>
            </a:r>
            <a:r>
              <a:rPr lang="en-US" altLang="ko-KR" sz="2000" dirty="0">
                <a:solidFill>
                  <a:srgbClr val="000000"/>
                </a:solidFill>
                <a:latin typeface="휴먼모음T"/>
                <a:ea typeface="휴먼모음T"/>
              </a:rPr>
              <a:t>- </a:t>
            </a:r>
            <a:r>
              <a:rPr lang="ko-KR" altLang="en-US" sz="2000" dirty="0">
                <a:solidFill>
                  <a:srgbClr val="000000"/>
                </a:solidFill>
                <a:latin typeface="휴먼모음T"/>
                <a:ea typeface="휴먼모음T"/>
              </a:rPr>
              <a:t>칼리는 고구마의 형성과 </a:t>
            </a:r>
            <a:r>
              <a:rPr lang="ko-KR" altLang="en-US" sz="2000" dirty="0" err="1">
                <a:solidFill>
                  <a:srgbClr val="000000"/>
                </a:solidFill>
                <a:latin typeface="휴먼모음T"/>
                <a:ea typeface="휴먼모음T"/>
              </a:rPr>
              <a:t>비대를</a:t>
            </a:r>
            <a:r>
              <a:rPr lang="ko-KR" altLang="en-US" sz="2000" dirty="0">
                <a:solidFill>
                  <a:srgbClr val="000000"/>
                </a:solidFill>
                <a:latin typeface="휴먼모음T"/>
                <a:ea typeface="휴먼모음T"/>
              </a:rPr>
              <a:t> 촉진 </a:t>
            </a:r>
          </a:p>
          <a:p>
            <a:pPr>
              <a:spcBef>
                <a:spcPct val="50000"/>
              </a:spcBef>
              <a:defRPr lang="ko-KR" altLang="en-US"/>
            </a:pPr>
            <a:r>
              <a:rPr lang="ko-KR" altLang="en-US" sz="2000" dirty="0">
                <a:solidFill>
                  <a:srgbClr val="000000"/>
                </a:solidFill>
                <a:latin typeface="휴먼모음T"/>
                <a:ea typeface="휴먼모음T"/>
              </a:rPr>
              <a:t>     </a:t>
            </a:r>
            <a:r>
              <a:rPr lang="en-US" altLang="ko-KR" sz="2000" dirty="0">
                <a:solidFill>
                  <a:srgbClr val="000000"/>
                </a:solidFill>
                <a:latin typeface="휴먼모음T"/>
                <a:ea typeface="휴먼모음T"/>
              </a:rPr>
              <a:t>- </a:t>
            </a:r>
            <a:r>
              <a:rPr lang="ko-KR" altLang="en-US" sz="2000" dirty="0" err="1">
                <a:solidFill>
                  <a:srgbClr val="000000"/>
                </a:solidFill>
                <a:latin typeface="휴먼모음T"/>
                <a:ea typeface="휴먼모음T"/>
              </a:rPr>
              <a:t>중심주</a:t>
            </a:r>
            <a:r>
              <a:rPr lang="ko-KR" altLang="en-US" sz="2000" dirty="0">
                <a:solidFill>
                  <a:srgbClr val="000000"/>
                </a:solidFill>
                <a:latin typeface="휴먼모음T"/>
                <a:ea typeface="휴먼모음T"/>
              </a:rPr>
              <a:t> 세포 목화억제</a:t>
            </a:r>
            <a:r>
              <a:rPr lang="en-US" altLang="ko-KR" sz="2000" dirty="0">
                <a:solidFill>
                  <a:srgbClr val="000000"/>
                </a:solidFill>
                <a:latin typeface="휴먼모음T"/>
                <a:ea typeface="휴먼모음T"/>
              </a:rPr>
              <a:t>, </a:t>
            </a:r>
            <a:r>
              <a:rPr lang="ko-KR" altLang="en-US" sz="2000" dirty="0">
                <a:solidFill>
                  <a:srgbClr val="000000"/>
                </a:solidFill>
                <a:latin typeface="휴먼모음T"/>
                <a:ea typeface="휴먼모음T"/>
              </a:rPr>
              <a:t>질소과다시 </a:t>
            </a:r>
            <a:r>
              <a:rPr lang="ko-KR" altLang="en-US" sz="2000" dirty="0" err="1">
                <a:solidFill>
                  <a:srgbClr val="000000"/>
                </a:solidFill>
                <a:latin typeface="휴먼모음T"/>
                <a:ea typeface="휴먼모음T"/>
              </a:rPr>
              <a:t>과번무방지</a:t>
            </a:r>
            <a:r>
              <a:rPr lang="ko-KR" altLang="en-US" sz="2000" dirty="0">
                <a:solidFill>
                  <a:srgbClr val="000000"/>
                </a:solidFill>
                <a:latin typeface="휴먼모음T"/>
                <a:ea typeface="휴먼모음T"/>
              </a:rPr>
              <a:t> </a:t>
            </a:r>
          </a:p>
          <a:p>
            <a:pPr>
              <a:spcBef>
                <a:spcPct val="50000"/>
              </a:spcBef>
              <a:defRPr lang="ko-KR" altLang="en-US"/>
            </a:pPr>
            <a:r>
              <a:rPr lang="ko-KR" altLang="en-US" sz="2000" dirty="0">
                <a:solidFill>
                  <a:srgbClr val="000000"/>
                </a:solidFill>
                <a:latin typeface="휴먼모음T"/>
                <a:ea typeface="휴먼모음T"/>
              </a:rPr>
              <a:t>     </a:t>
            </a:r>
            <a:r>
              <a:rPr lang="en-US" altLang="ko-KR" sz="2000" dirty="0">
                <a:solidFill>
                  <a:srgbClr val="000000"/>
                </a:solidFill>
                <a:latin typeface="휴먼모음T"/>
                <a:ea typeface="휴먼모음T"/>
              </a:rPr>
              <a:t>- </a:t>
            </a:r>
            <a:r>
              <a:rPr lang="ko-KR" altLang="en-US" sz="2000" dirty="0">
                <a:solidFill>
                  <a:srgbClr val="000000"/>
                </a:solidFill>
                <a:latin typeface="휴먼모음T"/>
                <a:ea typeface="휴먼모음T"/>
              </a:rPr>
              <a:t>그러나 칼리 </a:t>
            </a:r>
            <a:r>
              <a:rPr lang="ko-KR" altLang="en-US" sz="2000" dirty="0" err="1">
                <a:solidFill>
                  <a:srgbClr val="000000"/>
                </a:solidFill>
                <a:latin typeface="휴먼모음T"/>
                <a:ea typeface="휴먼모음T"/>
              </a:rPr>
              <a:t>과다시용하면</a:t>
            </a:r>
            <a:r>
              <a:rPr lang="ko-KR" altLang="en-US" sz="2000" dirty="0">
                <a:solidFill>
                  <a:srgbClr val="000000"/>
                </a:solidFill>
                <a:latin typeface="휴먼모음T"/>
                <a:ea typeface="휴먼모음T"/>
              </a:rPr>
              <a:t> 전분함량 떨어짐</a:t>
            </a:r>
            <a:r>
              <a:rPr lang="en-US" altLang="ko-KR" sz="2000" dirty="0">
                <a:solidFill>
                  <a:srgbClr val="000000"/>
                </a:solidFill>
                <a:latin typeface="휴먼모음T"/>
                <a:ea typeface="휴먼모음T"/>
              </a:rPr>
              <a:t>(</a:t>
            </a:r>
            <a:r>
              <a:rPr lang="ko-KR" altLang="en-US" sz="2000" dirty="0" err="1">
                <a:solidFill>
                  <a:srgbClr val="000000"/>
                </a:solidFill>
                <a:latin typeface="휴먼모음T"/>
                <a:ea typeface="휴먼모음T"/>
              </a:rPr>
              <a:t>식미저하</a:t>
            </a:r>
            <a:r>
              <a:rPr lang="en-US" altLang="ko-KR" sz="2000" dirty="0">
                <a:solidFill>
                  <a:srgbClr val="000000"/>
                </a:solidFill>
                <a:latin typeface="휴먼모음T"/>
                <a:ea typeface="휴먼모음T"/>
              </a:rPr>
              <a:t>)</a:t>
            </a:r>
          </a:p>
          <a:p>
            <a:pPr>
              <a:spcBef>
                <a:spcPct val="50000"/>
              </a:spcBef>
              <a:defRPr lang="ko-KR" altLang="en-US"/>
            </a:pPr>
            <a:r>
              <a:rPr lang="en-US" altLang="ko-KR" sz="2000" dirty="0">
                <a:solidFill>
                  <a:srgbClr val="000000"/>
                </a:solidFill>
                <a:latin typeface="휴먼모음T"/>
                <a:ea typeface="휴먼모음T"/>
              </a:rPr>
              <a:t>   -</a:t>
            </a:r>
            <a:r>
              <a:rPr lang="ko-KR" altLang="en-US" sz="2000" dirty="0">
                <a:solidFill>
                  <a:srgbClr val="000000"/>
                </a:solidFill>
                <a:latin typeface="휴먼모음T"/>
                <a:ea typeface="휴먼모음T"/>
              </a:rPr>
              <a:t> 수확 </a:t>
            </a:r>
            <a:r>
              <a:rPr lang="en-US" altLang="ko-KR" sz="2000" dirty="0">
                <a:solidFill>
                  <a:srgbClr val="000000"/>
                </a:solidFill>
                <a:latin typeface="휴먼모음T"/>
                <a:ea typeface="휴먼모음T"/>
              </a:rPr>
              <a:t>1</a:t>
            </a:r>
            <a:r>
              <a:rPr lang="ko-KR" altLang="en-US" sz="2000" dirty="0" err="1">
                <a:solidFill>
                  <a:srgbClr val="000000"/>
                </a:solidFill>
                <a:latin typeface="휴먼모음T"/>
                <a:ea typeface="휴먼모음T"/>
              </a:rPr>
              <a:t>개월전</a:t>
            </a:r>
            <a:r>
              <a:rPr lang="ko-KR" altLang="en-US" sz="2000" dirty="0">
                <a:solidFill>
                  <a:srgbClr val="000000"/>
                </a:solidFill>
                <a:latin typeface="휴먼모음T"/>
                <a:ea typeface="휴먼모음T"/>
              </a:rPr>
              <a:t> 저장고구마는 </a:t>
            </a:r>
            <a:r>
              <a:rPr lang="ko-KR" altLang="en-US" sz="2000" dirty="0" err="1">
                <a:solidFill>
                  <a:srgbClr val="000000"/>
                </a:solidFill>
                <a:latin typeface="휴먼모음T"/>
                <a:ea typeface="휴먼모음T"/>
              </a:rPr>
              <a:t>칼슘제</a:t>
            </a:r>
            <a:r>
              <a:rPr lang="ko-KR" altLang="en-US" sz="2000" dirty="0">
                <a:solidFill>
                  <a:srgbClr val="000000"/>
                </a:solidFill>
                <a:latin typeface="휴먼모음T"/>
                <a:ea typeface="휴먼모음T"/>
              </a:rPr>
              <a:t> 시용  </a:t>
            </a:r>
          </a:p>
        </p:txBody>
      </p:sp>
      <p:grpSp>
        <p:nvGrpSpPr>
          <p:cNvPr id="2" name="Group 7"/>
          <p:cNvGrpSpPr/>
          <p:nvPr/>
        </p:nvGrpSpPr>
        <p:grpSpPr>
          <a:xfrm>
            <a:off x="-1588" y="53975"/>
            <a:ext cx="7029451" cy="838200"/>
            <a:chOff x="1080" y="2161"/>
            <a:chExt cx="3823" cy="712"/>
          </a:xfrm>
        </p:grpSpPr>
        <p:pic>
          <p:nvPicPr>
            <p:cNvPr id="68612" name="Picture 8" descr="1"/>
            <p:cNvPicPr>
              <a:picLocks noChangeAspect="1" noChangeArrowheads="1"/>
            </p:cNvPicPr>
            <p:nvPr/>
          </p:nvPicPr>
          <p:blipFill rotWithShape="1">
            <a:blip r:embed="rId2"/>
            <a:srcRect r="73570"/>
            <a:stretch>
              <a:fillRect/>
            </a:stretch>
          </p:blipFill>
          <p:spPr>
            <a:xfrm>
              <a:off x="1080" y="2161"/>
              <a:ext cx="1437" cy="712"/>
            </a:xfrm>
            <a:prstGeom prst="rect">
              <a:avLst/>
            </a:prstGeom>
            <a:noFill/>
            <a:ln w="9525">
              <a:noFill/>
              <a:miter/>
            </a:ln>
          </p:spPr>
        </p:pic>
        <p:pic>
          <p:nvPicPr>
            <p:cNvPr id="68613" name="Picture 9" descr="1"/>
            <p:cNvPicPr>
              <a:picLocks noChangeAspect="1" noChangeArrowheads="1"/>
            </p:cNvPicPr>
            <p:nvPr/>
          </p:nvPicPr>
          <p:blipFill rotWithShape="1">
            <a:blip r:embed="rId2"/>
            <a:srcRect l="46660"/>
            <a:stretch>
              <a:fillRect/>
            </a:stretch>
          </p:blipFill>
          <p:spPr>
            <a:xfrm>
              <a:off x="1898" y="2161"/>
              <a:ext cx="2899" cy="712"/>
            </a:xfrm>
            <a:prstGeom prst="rect">
              <a:avLst/>
            </a:prstGeom>
            <a:noFill/>
            <a:ln w="9525">
              <a:noFill/>
              <a:miter/>
            </a:ln>
          </p:spPr>
        </p:pic>
        <p:sp>
          <p:nvSpPr>
            <p:cNvPr id="68614" name="Text Box 41"/>
            <p:cNvSpPr txBox="1">
              <a:spLocks noChangeArrowheads="1"/>
            </p:cNvSpPr>
            <p:nvPr/>
          </p:nvSpPr>
          <p:spPr bwMode="gray">
            <a:xfrm>
              <a:off x="1952" y="2169"/>
              <a:ext cx="2949" cy="548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>
              <a:spAutoFit/>
            </a:bodyPr>
            <a:lstStyle/>
            <a:p>
              <a:pPr eaLnBrk="0" latinLnBrk="0" hangingPunct="0">
                <a:defRPr lang="ko-KR" altLang="en-US"/>
              </a:pPr>
              <a:r>
                <a:rPr lang="ko-KR" altLang="en-US" sz="3600" dirty="0">
                  <a:latin typeface="양재둘기체M"/>
                  <a:ea typeface="양재둘기체M"/>
                </a:rPr>
                <a:t>비료주기</a:t>
              </a:r>
            </a:p>
          </p:txBody>
        </p:sp>
        <p:sp>
          <p:nvSpPr>
            <p:cNvPr id="68615" name="Rectangle 11"/>
            <p:cNvSpPr>
              <a:spLocks noChangeArrowheads="1"/>
            </p:cNvSpPr>
            <p:nvPr/>
          </p:nvSpPr>
          <p:spPr>
            <a:xfrm>
              <a:off x="1315" y="2233"/>
              <a:ext cx="308" cy="508"/>
            </a:xfrm>
            <a:prstGeom prst="rect">
              <a:avLst/>
            </a:prstGeom>
            <a:noFill/>
            <a:ln w="9525">
              <a:noFill/>
              <a:miter/>
            </a:ln>
            <a:effectLst/>
          </p:spPr>
          <p:txBody>
            <a:bodyPr>
              <a:spAutoFit/>
            </a:bodyPr>
            <a:lstStyle/>
            <a:p>
              <a:pPr lvl="0">
                <a:defRPr lang="ko-KR" altLang="en-US"/>
              </a:pPr>
              <a:r>
                <a:rPr lang="en-US" altLang="ko-KR" sz="3300" i="1">
                  <a:solidFill>
                    <a:schemeClr val="bg1"/>
                  </a:solidFill>
                  <a:latin typeface="바탕체"/>
                  <a:ea typeface="바탕체"/>
                </a:rPr>
                <a:t>Ⅳ</a:t>
              </a:r>
              <a:endParaRPr lang="en-US" altLang="ko-KR" sz="3300" i="1">
                <a:solidFill>
                  <a:schemeClr val="bg1"/>
                </a:solidFill>
                <a:latin typeface="Arial"/>
                <a:ea typeface="휴먼둥근헤드라인"/>
              </a:endParaRPr>
            </a:p>
          </p:txBody>
        </p:sp>
      </p:grpSp>
    </p:spTree>
  </p:cSld>
  <p:clrMapOvr>
    <a:masterClrMapping/>
  </p:clrMapOvr>
  <p:transition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6082" name="Group 2"/>
          <p:cNvGraphicFramePr>
            <a:graphicFrameLocks noGrp="1"/>
          </p:cNvGraphicFramePr>
          <p:nvPr/>
        </p:nvGraphicFramePr>
        <p:xfrm>
          <a:off x="468313" y="2349500"/>
          <a:ext cx="8064896" cy="1066800"/>
        </p:xfrm>
        <a:graphic>
          <a:graphicData uri="http://schemas.openxmlformats.org/drawingml/2006/table">
            <a:tbl>
              <a:tblPr firstRow="1" bandRow="1"/>
              <a:tblGrid>
                <a:gridCol w="26461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316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870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33400">
                <a:tc>
                  <a:txBody>
                    <a:bodyPr/>
                    <a:lstStyle/>
                    <a:p>
                      <a:pPr marL="0" lvl="0" indent="0" algn="ctr" defTabSz="91440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5000"/>
                        <a:buFont typeface="Wingdings"/>
                        <a:buNone/>
                        <a:defRPr lang="ko-KR" altLang="en-US"/>
                      </a:pPr>
                      <a:r>
                        <a:rPr lang="ko-KR" altLang="en-US" sz="2000" b="0" i="0">
                          <a:solidFill>
                            <a:srgbClr val="000000"/>
                          </a:solidFill>
                          <a:latin typeface="휴먼모음T"/>
                          <a:ea typeface="휴먼모음T"/>
                        </a:rPr>
                        <a:t>조 기 재 배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91440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5000"/>
                        <a:buFont typeface="Wingdings"/>
                        <a:buNone/>
                        <a:defRPr lang="ko-KR" altLang="en-US"/>
                      </a:pPr>
                      <a:r>
                        <a:rPr lang="ko-KR" altLang="en-US" sz="2000" b="0" i="0">
                          <a:solidFill>
                            <a:srgbClr val="000000"/>
                          </a:solidFill>
                          <a:latin typeface="휴먼모음T"/>
                          <a:ea typeface="휴먼모음T"/>
                        </a:rPr>
                        <a:t>적 기 재 배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91440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5000"/>
                        <a:buFont typeface="Wingdings"/>
                        <a:buNone/>
                        <a:defRPr lang="ko-KR" altLang="en-US"/>
                      </a:pPr>
                      <a:r>
                        <a:rPr lang="ko-KR" altLang="en-US" sz="2000" b="0" i="0">
                          <a:solidFill>
                            <a:srgbClr val="000000"/>
                          </a:solidFill>
                          <a:latin typeface="휴먼모음T"/>
                          <a:ea typeface="휴먼모음T"/>
                        </a:rPr>
                        <a:t>만 기 재 배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pPr marL="0" lvl="0" indent="0" algn="ctr" defTabSz="91440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5000"/>
                        <a:buFont typeface="Wingdings"/>
                        <a:buNone/>
                        <a:defRPr lang="ko-KR" altLang="en-US"/>
                      </a:pPr>
                      <a:r>
                        <a:rPr lang="en-US" altLang="ko-KR" sz="2000" b="0" i="0">
                          <a:solidFill>
                            <a:srgbClr val="000000"/>
                          </a:solidFill>
                          <a:latin typeface="휴먼모음T"/>
                          <a:ea typeface="휴먼모음T"/>
                        </a:rPr>
                        <a:t>3</a:t>
                      </a:r>
                      <a:r>
                        <a:rPr lang="ko-KR" altLang="en-US" sz="2000" b="0" i="0">
                          <a:solidFill>
                            <a:srgbClr val="000000"/>
                          </a:solidFill>
                          <a:latin typeface="휴먼모음T"/>
                          <a:ea typeface="휴먼모음T"/>
                        </a:rPr>
                        <a:t>월하순</a:t>
                      </a:r>
                      <a:r>
                        <a:rPr lang="en-US" altLang="ko-KR" sz="2000" b="0" i="0">
                          <a:solidFill>
                            <a:srgbClr val="000000"/>
                          </a:solidFill>
                          <a:latin typeface="휴먼모음T"/>
                          <a:ea typeface="휴먼모음T"/>
                        </a:rPr>
                        <a:t>~4</a:t>
                      </a:r>
                      <a:r>
                        <a:rPr lang="ko-KR" altLang="en-US" sz="2000" b="0" i="0">
                          <a:solidFill>
                            <a:srgbClr val="000000"/>
                          </a:solidFill>
                          <a:latin typeface="휴먼모음T"/>
                          <a:ea typeface="휴먼모음T"/>
                        </a:rPr>
                        <a:t>월중순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91440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5000"/>
                        <a:buFont typeface="Wingdings"/>
                        <a:buNone/>
                        <a:defRPr lang="ko-KR" altLang="en-US"/>
                      </a:pPr>
                      <a:r>
                        <a:rPr lang="en-US" altLang="ko-KR" sz="2000" b="0" i="0">
                          <a:solidFill>
                            <a:srgbClr val="000000"/>
                          </a:solidFill>
                          <a:latin typeface="휴먼모음T"/>
                          <a:ea typeface="휴먼모음T"/>
                        </a:rPr>
                        <a:t>5</a:t>
                      </a:r>
                      <a:r>
                        <a:rPr lang="ko-KR" altLang="en-US" sz="2000" b="0" i="0">
                          <a:solidFill>
                            <a:srgbClr val="000000"/>
                          </a:solidFill>
                          <a:latin typeface="휴먼모음T"/>
                          <a:ea typeface="휴먼모음T"/>
                        </a:rPr>
                        <a:t>월중순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91440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5000"/>
                        <a:buFont typeface="Wingdings"/>
                        <a:buNone/>
                        <a:defRPr lang="ko-KR" altLang="en-US"/>
                      </a:pPr>
                      <a:r>
                        <a:rPr lang="en-US" altLang="ko-KR" sz="2000" b="0" i="0">
                          <a:solidFill>
                            <a:srgbClr val="000000"/>
                          </a:solidFill>
                          <a:latin typeface="휴먼모음T"/>
                          <a:ea typeface="휴먼모음T"/>
                        </a:rPr>
                        <a:t>6 ~ 7</a:t>
                      </a:r>
                      <a:r>
                        <a:rPr lang="ko-KR" altLang="en-US" sz="2000" b="0" i="0">
                          <a:solidFill>
                            <a:srgbClr val="000000"/>
                          </a:solidFill>
                          <a:latin typeface="휴먼모음T"/>
                          <a:ea typeface="휴먼모음T"/>
                        </a:rPr>
                        <a:t>월 중순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0672" name="Rectangle 16"/>
          <p:cNvSpPr>
            <a:spLocks noChangeArrowheads="1"/>
          </p:cNvSpPr>
          <p:nvPr/>
        </p:nvSpPr>
        <p:spPr>
          <a:xfrm>
            <a:off x="395286" y="981075"/>
            <a:ext cx="8305801" cy="1303020"/>
          </a:xfrm>
          <a:prstGeom prst="rect">
            <a:avLst/>
          </a:prstGeom>
          <a:noFill/>
          <a:ln w="9525">
            <a:noFill/>
            <a:miter/>
          </a:ln>
        </p:spPr>
        <p:txBody>
          <a:bodyPr>
            <a:spAutoFit/>
          </a:bodyPr>
          <a:lstStyle/>
          <a:p>
            <a:pPr>
              <a:lnSpc>
                <a:spcPct val="90000"/>
              </a:lnSpc>
              <a:spcBef>
                <a:spcPct val="50000"/>
              </a:spcBef>
              <a:defRPr lang="ko-KR" altLang="en-US"/>
            </a:pPr>
            <a:r>
              <a:rPr lang="en-US" altLang="ko-KR" sz="2400" b="1" dirty="0">
                <a:solidFill>
                  <a:srgbClr val="000000"/>
                </a:solidFill>
                <a:latin typeface="HY헤드라인M"/>
                <a:ea typeface="HY헤드라인M"/>
              </a:rPr>
              <a:t>1. </a:t>
            </a:r>
            <a:r>
              <a:rPr lang="ko-KR" altLang="en-US" sz="2400" b="1" dirty="0" err="1">
                <a:solidFill>
                  <a:srgbClr val="000000"/>
                </a:solidFill>
                <a:latin typeface="HY헤드라인M"/>
                <a:ea typeface="HY헤드라인M"/>
              </a:rPr>
              <a:t>삽식적기</a:t>
            </a:r>
            <a:r>
              <a:rPr lang="ko-KR" altLang="en-US" sz="2400" dirty="0">
                <a:solidFill>
                  <a:srgbClr val="000000"/>
                </a:solidFill>
                <a:latin typeface="HY헤드라인M"/>
                <a:ea typeface="HY헤드라인M"/>
              </a:rPr>
              <a:t> </a:t>
            </a:r>
          </a:p>
          <a:p>
            <a:pPr>
              <a:lnSpc>
                <a:spcPct val="90000"/>
              </a:lnSpc>
              <a:spcBef>
                <a:spcPct val="50000"/>
              </a:spcBef>
              <a:defRPr lang="ko-KR" altLang="en-US"/>
            </a:pPr>
            <a:r>
              <a:rPr lang="ko-KR" altLang="en-US" dirty="0">
                <a:solidFill>
                  <a:srgbClr val="000000"/>
                </a:solidFill>
                <a:latin typeface="Times New Roman"/>
                <a:ea typeface="HY견고딕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휴먼모음T"/>
                <a:ea typeface="휴먼모음T"/>
              </a:rPr>
              <a:t>  </a:t>
            </a:r>
            <a:r>
              <a:rPr lang="ko-KR" altLang="en-US" sz="2000" dirty="0">
                <a:solidFill>
                  <a:srgbClr val="000000"/>
                </a:solidFill>
                <a:latin typeface="휴먼모음T"/>
                <a:ea typeface="휴먼모음T"/>
              </a:rPr>
              <a:t>가</a:t>
            </a:r>
            <a:r>
              <a:rPr lang="en-US" altLang="ko-KR" sz="2000" dirty="0">
                <a:solidFill>
                  <a:srgbClr val="000000"/>
                </a:solidFill>
                <a:latin typeface="휴먼모음T"/>
                <a:ea typeface="휴먼모음T"/>
              </a:rPr>
              <a:t>. 15℃</a:t>
            </a:r>
            <a:r>
              <a:rPr lang="ko-KR" altLang="en-US" sz="2000" dirty="0">
                <a:solidFill>
                  <a:srgbClr val="000000"/>
                </a:solidFill>
                <a:latin typeface="휴먼모음T"/>
                <a:ea typeface="휴먼모음T"/>
              </a:rPr>
              <a:t>부터 </a:t>
            </a:r>
            <a:r>
              <a:rPr lang="ko-KR" altLang="en-US" sz="2000" dirty="0" err="1">
                <a:solidFill>
                  <a:srgbClr val="000000"/>
                </a:solidFill>
                <a:latin typeface="휴먼모음T"/>
                <a:ea typeface="휴먼모음T"/>
              </a:rPr>
              <a:t>발근</a:t>
            </a:r>
            <a:r>
              <a:rPr lang="en-US" altLang="ko-KR" sz="2000" dirty="0">
                <a:solidFill>
                  <a:srgbClr val="000000"/>
                </a:solidFill>
                <a:latin typeface="휴먼모음T"/>
                <a:ea typeface="휴먼모음T"/>
              </a:rPr>
              <a:t>,  17~18℃</a:t>
            </a:r>
            <a:r>
              <a:rPr lang="ko-KR" altLang="en-US" sz="2000" dirty="0">
                <a:solidFill>
                  <a:srgbClr val="000000"/>
                </a:solidFill>
                <a:latin typeface="휴먼모음T"/>
                <a:ea typeface="휴먼모음T"/>
              </a:rPr>
              <a:t>이상부터 정상적 </a:t>
            </a:r>
            <a:r>
              <a:rPr lang="ko-KR" altLang="en-US" sz="2000" dirty="0" err="1">
                <a:solidFill>
                  <a:srgbClr val="000000"/>
                </a:solidFill>
                <a:latin typeface="휴먼모음T"/>
                <a:ea typeface="휴먼모음T"/>
              </a:rPr>
              <a:t>뿌리자람</a:t>
            </a:r>
            <a:r>
              <a:rPr lang="ko-KR" altLang="en-US" sz="2000" dirty="0">
                <a:solidFill>
                  <a:srgbClr val="000000"/>
                </a:solidFill>
                <a:latin typeface="휴먼모음T"/>
                <a:ea typeface="휴먼모음T"/>
              </a:rPr>
              <a:t> </a:t>
            </a:r>
          </a:p>
          <a:p>
            <a:pPr>
              <a:lnSpc>
                <a:spcPct val="90000"/>
              </a:lnSpc>
              <a:spcBef>
                <a:spcPct val="50000"/>
              </a:spcBef>
              <a:defRPr lang="ko-KR" altLang="en-US"/>
            </a:pPr>
            <a:r>
              <a:rPr lang="ko-KR" altLang="en-US" sz="2000" dirty="0">
                <a:solidFill>
                  <a:srgbClr val="000000"/>
                </a:solidFill>
                <a:latin typeface="휴먼모음T"/>
                <a:ea typeface="휴먼모음T"/>
              </a:rPr>
              <a:t>  나</a:t>
            </a:r>
            <a:r>
              <a:rPr lang="en-US" altLang="ko-KR" sz="2000" dirty="0">
                <a:solidFill>
                  <a:srgbClr val="000000"/>
                </a:solidFill>
                <a:latin typeface="휴먼모음T"/>
                <a:ea typeface="휴먼모음T"/>
              </a:rPr>
              <a:t>. </a:t>
            </a:r>
            <a:r>
              <a:rPr lang="ko-KR" altLang="en-US" sz="2000" dirty="0" err="1">
                <a:solidFill>
                  <a:srgbClr val="000000"/>
                </a:solidFill>
                <a:latin typeface="휴먼모음T"/>
                <a:ea typeface="휴먼모음T"/>
              </a:rPr>
              <a:t>괴근형성</a:t>
            </a:r>
            <a:r>
              <a:rPr lang="ko-KR" altLang="en-US" sz="2000" dirty="0">
                <a:solidFill>
                  <a:srgbClr val="000000"/>
                </a:solidFill>
                <a:latin typeface="휴먼모음T"/>
                <a:ea typeface="휴먼모음T"/>
              </a:rPr>
              <a:t> </a:t>
            </a:r>
            <a:r>
              <a:rPr lang="en-US" altLang="ko-KR" sz="2000" dirty="0">
                <a:solidFill>
                  <a:srgbClr val="000000"/>
                </a:solidFill>
                <a:latin typeface="휴먼모음T"/>
                <a:ea typeface="휴먼모음T"/>
              </a:rPr>
              <a:t>: </a:t>
            </a:r>
            <a:r>
              <a:rPr lang="ko-KR" altLang="en-US" sz="2000" dirty="0">
                <a:solidFill>
                  <a:srgbClr val="000000"/>
                </a:solidFill>
                <a:latin typeface="휴먼모음T"/>
                <a:ea typeface="휴먼모음T"/>
              </a:rPr>
              <a:t>싹의 위로부터 </a:t>
            </a:r>
            <a:r>
              <a:rPr lang="en-US" altLang="ko-KR" sz="2000" dirty="0">
                <a:solidFill>
                  <a:srgbClr val="000000"/>
                </a:solidFill>
                <a:latin typeface="휴먼모음T"/>
                <a:ea typeface="휴먼모음T"/>
              </a:rPr>
              <a:t>4~5</a:t>
            </a:r>
            <a:r>
              <a:rPr lang="ko-KR" altLang="en-US" sz="2000" dirty="0">
                <a:solidFill>
                  <a:srgbClr val="000000"/>
                </a:solidFill>
                <a:latin typeface="휴먼모음T"/>
                <a:ea typeface="휴먼모음T"/>
              </a:rPr>
              <a:t>마디부터 </a:t>
            </a:r>
            <a:r>
              <a:rPr lang="en-US" altLang="ko-KR" sz="2000" dirty="0">
                <a:solidFill>
                  <a:srgbClr val="000000"/>
                </a:solidFill>
                <a:latin typeface="휴먼모음T"/>
                <a:ea typeface="휴먼모음T"/>
              </a:rPr>
              <a:t>6~10</a:t>
            </a:r>
            <a:r>
              <a:rPr lang="ko-KR" altLang="en-US" sz="2000" dirty="0">
                <a:solidFill>
                  <a:srgbClr val="000000"/>
                </a:solidFill>
                <a:latin typeface="휴먼모음T"/>
                <a:ea typeface="휴먼모음T"/>
              </a:rPr>
              <a:t>마디에 많이 분포                        </a:t>
            </a:r>
          </a:p>
        </p:txBody>
      </p:sp>
      <p:graphicFrame>
        <p:nvGraphicFramePr>
          <p:cNvPr id="46124" name="Group 44"/>
          <p:cNvGraphicFramePr>
            <a:graphicFrameLocks noGrp="1"/>
          </p:cNvGraphicFramePr>
          <p:nvPr/>
        </p:nvGraphicFramePr>
        <p:xfrm>
          <a:off x="468313" y="3644900"/>
          <a:ext cx="8077200" cy="2168526"/>
        </p:xfrm>
        <a:graphic>
          <a:graphicData uri="http://schemas.openxmlformats.org/drawingml/2006/table">
            <a:tbl>
              <a:tblPr firstRow="1" bandRow="1"/>
              <a:tblGrid>
                <a:gridCol w="1254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591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03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04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22313">
                <a:tc>
                  <a:txBody>
                    <a:bodyPr/>
                    <a:lstStyle/>
                    <a:p>
                      <a:pPr marL="0" lvl="0" indent="0" algn="ctr" defTabSz="91440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5000"/>
                        <a:buFont typeface="Wingdings"/>
                        <a:buNone/>
                        <a:defRPr lang="ko-KR" altLang="en-US"/>
                      </a:pPr>
                      <a:r>
                        <a:rPr lang="ko-KR" altLang="en-US" sz="2000" b="1" i="0">
                          <a:solidFill>
                            <a:srgbClr val="000000"/>
                          </a:solidFill>
                          <a:latin typeface="휴먼모음T"/>
                          <a:ea typeface="휴먼모음T"/>
                        </a:rPr>
                        <a:t>구   분</a:t>
                      </a:r>
                    </a:p>
                  </a:txBody>
                  <a:tcPr marT="95250" marB="9525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91440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5000"/>
                        <a:buFont typeface="Wingdings"/>
                        <a:buNone/>
                        <a:defRPr lang="ko-KR" altLang="en-US"/>
                      </a:pPr>
                      <a:r>
                        <a:rPr lang="ko-KR" altLang="en-US" sz="2000" b="1" i="0">
                          <a:solidFill>
                            <a:srgbClr val="000000"/>
                          </a:solidFill>
                          <a:latin typeface="휴먼모음T"/>
                          <a:ea typeface="휴먼모음T"/>
                        </a:rPr>
                        <a:t>조기재배</a:t>
                      </a:r>
                    </a:p>
                  </a:txBody>
                  <a:tcPr marT="95250" marB="9525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91440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5000"/>
                        <a:buFont typeface="Wingdings"/>
                        <a:buNone/>
                        <a:defRPr lang="ko-KR" altLang="en-US"/>
                      </a:pPr>
                      <a:r>
                        <a:rPr lang="ko-KR" altLang="en-US" sz="2000" b="1" i="0">
                          <a:solidFill>
                            <a:srgbClr val="000000"/>
                          </a:solidFill>
                          <a:latin typeface="휴먼모음T"/>
                          <a:ea typeface="휴먼모음T"/>
                        </a:rPr>
                        <a:t>적기 및 만기재배</a:t>
                      </a:r>
                    </a:p>
                  </a:txBody>
                  <a:tcPr marT="95250" marB="9525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91440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5000"/>
                        <a:buFont typeface="Wingdings"/>
                        <a:buNone/>
                        <a:defRPr lang="ko-KR" altLang="en-US"/>
                      </a:pPr>
                      <a:r>
                        <a:rPr lang="ko-KR" altLang="en-US" sz="2000" b="1" i="0">
                          <a:solidFill>
                            <a:srgbClr val="000000"/>
                          </a:solidFill>
                          <a:latin typeface="휴먼모음T"/>
                          <a:ea typeface="휴먼모음T"/>
                        </a:rPr>
                        <a:t>비고</a:t>
                      </a:r>
                    </a:p>
                  </a:txBody>
                  <a:tcPr marT="95250" marB="9525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3900">
                <a:tc>
                  <a:txBody>
                    <a:bodyPr/>
                    <a:lstStyle/>
                    <a:p>
                      <a:pPr marL="0" lvl="0" indent="0" algn="ctr" defTabSz="91440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5000"/>
                        <a:buFont typeface="Wingdings"/>
                        <a:buNone/>
                        <a:defRPr lang="ko-KR" altLang="en-US"/>
                      </a:pPr>
                      <a:r>
                        <a:rPr lang="ko-KR" altLang="en-US" sz="2000" b="1" i="0">
                          <a:solidFill>
                            <a:srgbClr val="000000"/>
                          </a:solidFill>
                          <a:latin typeface="휴먼모음T"/>
                          <a:ea typeface="휴먼모음T"/>
                        </a:rPr>
                        <a:t>재식거리</a:t>
                      </a:r>
                    </a:p>
                  </a:txBody>
                  <a:tcPr marT="95250" marB="9525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91440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5000"/>
                        <a:buFont typeface="Wingdings"/>
                        <a:buNone/>
                        <a:defRPr lang="ko-KR" altLang="en-US"/>
                      </a:pPr>
                      <a:r>
                        <a:rPr lang="ko-KR" altLang="en-US" sz="2000" b="1" i="0">
                          <a:solidFill>
                            <a:srgbClr val="000000"/>
                          </a:solidFill>
                          <a:latin typeface="휴먼모음T"/>
                          <a:ea typeface="휴먼모음T"/>
                        </a:rPr>
                        <a:t>휴간 </a:t>
                      </a:r>
                      <a:r>
                        <a:rPr lang="en-US" altLang="ko-KR" sz="2000" b="1" i="0">
                          <a:solidFill>
                            <a:srgbClr val="000000"/>
                          </a:solidFill>
                          <a:latin typeface="휴먼모음T"/>
                          <a:ea typeface="휴먼모음T"/>
                        </a:rPr>
                        <a:t>75cmX</a:t>
                      </a:r>
                      <a:r>
                        <a:rPr lang="ko-KR" altLang="en-US" sz="2000" b="1" i="0">
                          <a:solidFill>
                            <a:srgbClr val="000000"/>
                          </a:solidFill>
                          <a:latin typeface="휴먼모음T"/>
                          <a:ea typeface="휴먼모음T"/>
                        </a:rPr>
                        <a:t>주간 </a:t>
                      </a:r>
                      <a:r>
                        <a:rPr lang="en-US" altLang="ko-KR" sz="2000" b="1" i="0">
                          <a:solidFill>
                            <a:srgbClr val="000000"/>
                          </a:solidFill>
                          <a:latin typeface="휴먼모음T"/>
                          <a:ea typeface="휴먼모음T"/>
                        </a:rPr>
                        <a:t>20cm</a:t>
                      </a:r>
                    </a:p>
                  </a:txBody>
                  <a:tcPr marT="95250" marB="9525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91440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5000"/>
                        <a:buFont typeface="Wingdings"/>
                        <a:buNone/>
                        <a:defRPr lang="ko-KR" altLang="en-US"/>
                      </a:pPr>
                      <a:r>
                        <a:rPr lang="ko-KR" altLang="en-US" sz="2000" b="1" i="0">
                          <a:solidFill>
                            <a:srgbClr val="000000"/>
                          </a:solidFill>
                          <a:latin typeface="휴먼모음T"/>
                          <a:ea typeface="휴먼모음T"/>
                        </a:rPr>
                        <a:t>휴간 </a:t>
                      </a:r>
                      <a:r>
                        <a:rPr lang="en-US" altLang="ko-KR" sz="2000" b="1" i="0">
                          <a:solidFill>
                            <a:srgbClr val="000000"/>
                          </a:solidFill>
                          <a:latin typeface="휴먼모음T"/>
                          <a:ea typeface="휴먼모음T"/>
                        </a:rPr>
                        <a:t>75cmX</a:t>
                      </a:r>
                      <a:r>
                        <a:rPr lang="ko-KR" altLang="en-US" sz="2000" b="1" i="0">
                          <a:solidFill>
                            <a:srgbClr val="000000"/>
                          </a:solidFill>
                          <a:latin typeface="휴먼모음T"/>
                          <a:ea typeface="휴먼모음T"/>
                        </a:rPr>
                        <a:t>주간 </a:t>
                      </a:r>
                      <a:r>
                        <a:rPr lang="en-US" altLang="ko-KR" sz="2000" b="1" i="0">
                          <a:solidFill>
                            <a:srgbClr val="000000"/>
                          </a:solidFill>
                          <a:latin typeface="휴먼모음T"/>
                          <a:ea typeface="휴먼모음T"/>
                        </a:rPr>
                        <a:t>25cm</a:t>
                      </a:r>
                    </a:p>
                  </a:txBody>
                  <a:tcPr marT="95250" marB="9525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5000"/>
                        <a:buFont typeface="Wingdings"/>
                        <a:buNone/>
                        <a:defRPr lang="ko-KR" altLang="en-US"/>
                      </a:pPr>
                      <a:endParaRPr lang="ko-KR" altLang="ko-KR" sz="2000" b="1" i="0">
                        <a:solidFill>
                          <a:srgbClr val="000000"/>
                        </a:solidFill>
                        <a:latin typeface="휴먼모음T"/>
                        <a:ea typeface="휴먼모음T"/>
                      </a:endParaRPr>
                    </a:p>
                  </a:txBody>
                  <a:tcPr marT="95250" marB="9525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2313">
                <a:tc>
                  <a:txBody>
                    <a:bodyPr/>
                    <a:lstStyle/>
                    <a:p>
                      <a:pPr marL="0" lvl="0" indent="0" algn="ctr" defTabSz="91440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5000"/>
                        <a:buFont typeface="Wingdings"/>
                        <a:buNone/>
                        <a:defRPr lang="ko-KR" altLang="en-US"/>
                      </a:pPr>
                      <a:r>
                        <a:rPr lang="ko-KR" altLang="en-US" sz="2000" b="1" i="0">
                          <a:solidFill>
                            <a:srgbClr val="000000"/>
                          </a:solidFill>
                          <a:latin typeface="휴먼모음T"/>
                          <a:ea typeface="휴먼모음T"/>
                        </a:rPr>
                        <a:t>필 요 묘</a:t>
                      </a:r>
                    </a:p>
                  </a:txBody>
                  <a:tcPr marT="95250" marB="9525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91440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5000"/>
                        <a:buFont typeface="Wingdings"/>
                        <a:buNone/>
                        <a:defRPr lang="ko-KR" altLang="en-US"/>
                      </a:pPr>
                      <a:r>
                        <a:rPr lang="en-US" altLang="ko-KR" sz="2000" b="1" i="0">
                          <a:solidFill>
                            <a:srgbClr val="000000"/>
                          </a:solidFill>
                          <a:latin typeface="휴먼모음T"/>
                          <a:ea typeface="휴먼모음T"/>
                        </a:rPr>
                        <a:t>10a</a:t>
                      </a:r>
                      <a:r>
                        <a:rPr lang="ko-KR" altLang="en-US" sz="2000" b="1" i="0">
                          <a:solidFill>
                            <a:srgbClr val="000000"/>
                          </a:solidFill>
                          <a:latin typeface="휴먼모음T"/>
                          <a:ea typeface="휴먼모음T"/>
                        </a:rPr>
                        <a:t>당 </a:t>
                      </a:r>
                      <a:r>
                        <a:rPr lang="en-US" altLang="ko-KR" sz="2000" b="1" i="0">
                          <a:solidFill>
                            <a:srgbClr val="000000"/>
                          </a:solidFill>
                          <a:latin typeface="휴먼모음T"/>
                          <a:ea typeface="휴먼모음T"/>
                        </a:rPr>
                        <a:t>6,600~6,700</a:t>
                      </a:r>
                      <a:r>
                        <a:rPr lang="ko-KR" altLang="en-US" sz="2000" b="1" i="0">
                          <a:solidFill>
                            <a:srgbClr val="000000"/>
                          </a:solidFill>
                          <a:latin typeface="휴먼모음T"/>
                          <a:ea typeface="휴먼모음T"/>
                        </a:rPr>
                        <a:t>본</a:t>
                      </a:r>
                    </a:p>
                  </a:txBody>
                  <a:tcPr marT="95250" marB="9525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91440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5000"/>
                        <a:buFont typeface="Wingdings"/>
                        <a:buNone/>
                        <a:defRPr lang="ko-KR" altLang="en-US"/>
                      </a:pPr>
                      <a:r>
                        <a:rPr lang="en-US" altLang="ko-KR" sz="2000" b="1" i="0">
                          <a:solidFill>
                            <a:srgbClr val="000000"/>
                          </a:solidFill>
                          <a:latin typeface="휴먼모음T"/>
                          <a:ea typeface="휴먼모음T"/>
                        </a:rPr>
                        <a:t>10a</a:t>
                      </a:r>
                      <a:r>
                        <a:rPr lang="ko-KR" altLang="en-US" sz="2000" b="1" i="0">
                          <a:solidFill>
                            <a:srgbClr val="000000"/>
                          </a:solidFill>
                          <a:latin typeface="휴먼모음T"/>
                          <a:ea typeface="휴먼모음T"/>
                        </a:rPr>
                        <a:t>당 </a:t>
                      </a:r>
                      <a:r>
                        <a:rPr lang="en-US" altLang="ko-KR" sz="2000" b="1" i="0">
                          <a:solidFill>
                            <a:srgbClr val="000000"/>
                          </a:solidFill>
                          <a:latin typeface="휴먼모음T"/>
                          <a:ea typeface="휴먼모음T"/>
                        </a:rPr>
                        <a:t>5,300~5,400</a:t>
                      </a:r>
                      <a:r>
                        <a:rPr lang="ko-KR" altLang="en-US" sz="2000" b="1" i="0">
                          <a:solidFill>
                            <a:srgbClr val="000000"/>
                          </a:solidFill>
                          <a:latin typeface="휴먼모음T"/>
                          <a:ea typeface="휴먼모음T"/>
                        </a:rPr>
                        <a:t>본</a:t>
                      </a:r>
                    </a:p>
                  </a:txBody>
                  <a:tcPr marT="95250" marB="9525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5000"/>
                        <a:buFont typeface="Wingdings"/>
                        <a:buNone/>
                        <a:defRPr lang="ko-KR" altLang="en-US"/>
                      </a:pPr>
                      <a:endParaRPr lang="ko-KR" altLang="ko-KR" sz="2000" b="1" i="0">
                        <a:solidFill>
                          <a:srgbClr val="000000"/>
                        </a:solidFill>
                        <a:latin typeface="휴먼모음T"/>
                        <a:ea typeface="휴먼모음T"/>
                      </a:endParaRPr>
                    </a:p>
                  </a:txBody>
                  <a:tcPr marT="95250" marB="9525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2" name="Group 7"/>
          <p:cNvGrpSpPr/>
          <p:nvPr/>
        </p:nvGrpSpPr>
        <p:grpSpPr>
          <a:xfrm>
            <a:off x="-20638" y="141288"/>
            <a:ext cx="7024186" cy="838200"/>
            <a:chOff x="1080" y="2161"/>
            <a:chExt cx="3821" cy="712"/>
          </a:xfrm>
        </p:grpSpPr>
        <p:pic>
          <p:nvPicPr>
            <p:cNvPr id="70696" name="Picture 8" descr="1"/>
            <p:cNvPicPr>
              <a:picLocks noChangeAspect="1" noChangeArrowheads="1"/>
            </p:cNvPicPr>
            <p:nvPr/>
          </p:nvPicPr>
          <p:blipFill rotWithShape="1">
            <a:blip r:embed="rId2"/>
            <a:srcRect r="73570"/>
            <a:stretch>
              <a:fillRect/>
            </a:stretch>
          </p:blipFill>
          <p:spPr>
            <a:xfrm>
              <a:off x="1080" y="2161"/>
              <a:ext cx="1437" cy="712"/>
            </a:xfrm>
            <a:prstGeom prst="rect">
              <a:avLst/>
            </a:prstGeom>
            <a:noFill/>
            <a:ln w="9525">
              <a:noFill/>
              <a:miter/>
            </a:ln>
          </p:spPr>
        </p:pic>
        <p:pic>
          <p:nvPicPr>
            <p:cNvPr id="70697" name="Picture 9" descr="1"/>
            <p:cNvPicPr>
              <a:picLocks noChangeAspect="1" noChangeArrowheads="1"/>
            </p:cNvPicPr>
            <p:nvPr/>
          </p:nvPicPr>
          <p:blipFill rotWithShape="1">
            <a:blip r:embed="rId2"/>
            <a:srcRect l="46660"/>
            <a:stretch>
              <a:fillRect/>
            </a:stretch>
          </p:blipFill>
          <p:spPr>
            <a:xfrm>
              <a:off x="1898" y="2161"/>
              <a:ext cx="2899" cy="712"/>
            </a:xfrm>
            <a:prstGeom prst="rect">
              <a:avLst/>
            </a:prstGeom>
            <a:noFill/>
            <a:ln w="9525">
              <a:noFill/>
              <a:miter/>
            </a:ln>
          </p:spPr>
        </p:pic>
        <p:sp>
          <p:nvSpPr>
            <p:cNvPr id="70698" name="Text Box 41"/>
            <p:cNvSpPr txBox="1">
              <a:spLocks noChangeArrowheads="1"/>
            </p:cNvSpPr>
            <p:nvPr/>
          </p:nvSpPr>
          <p:spPr bwMode="gray">
            <a:xfrm>
              <a:off x="1953" y="2170"/>
              <a:ext cx="2948" cy="549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>
              <a:spAutoFit/>
            </a:bodyPr>
            <a:lstStyle/>
            <a:p>
              <a:pPr eaLnBrk="0" latinLnBrk="0" hangingPunct="0">
                <a:defRPr lang="ko-KR" altLang="en-US"/>
              </a:pPr>
              <a:r>
                <a:rPr lang="ko-KR" altLang="en-US" sz="3600" dirty="0">
                  <a:latin typeface="양재둘기체M"/>
                  <a:ea typeface="양재둘기체M"/>
                </a:rPr>
                <a:t>묘 심기</a:t>
              </a:r>
              <a:r>
                <a:rPr lang="en-US" altLang="ko-KR" sz="3600" dirty="0">
                  <a:latin typeface="양재둘기체M"/>
                  <a:ea typeface="양재둘기체M"/>
                </a:rPr>
                <a:t>(</a:t>
              </a:r>
              <a:r>
                <a:rPr lang="ko-KR" altLang="en-US" sz="3600" dirty="0" err="1">
                  <a:latin typeface="양재둘기체M"/>
                  <a:ea typeface="양재둘기체M"/>
                </a:rPr>
                <a:t>삽식</a:t>
              </a:r>
              <a:r>
                <a:rPr lang="en-US" altLang="ko-KR" sz="3600" dirty="0">
                  <a:latin typeface="양재둘기체M"/>
                  <a:ea typeface="양재둘기체M"/>
                </a:rPr>
                <a:t>)</a:t>
              </a:r>
              <a:endParaRPr lang="ko-KR" altLang="en-US" sz="3600" dirty="0">
                <a:latin typeface="양재둘기체M"/>
                <a:ea typeface="양재둘기체M"/>
              </a:endParaRPr>
            </a:p>
          </p:txBody>
        </p:sp>
        <p:sp>
          <p:nvSpPr>
            <p:cNvPr id="70699" name="Rectangle 11"/>
            <p:cNvSpPr>
              <a:spLocks noChangeArrowheads="1"/>
            </p:cNvSpPr>
            <p:nvPr/>
          </p:nvSpPr>
          <p:spPr>
            <a:xfrm>
              <a:off x="1315" y="2234"/>
              <a:ext cx="308" cy="501"/>
            </a:xfrm>
            <a:prstGeom prst="rect">
              <a:avLst/>
            </a:prstGeom>
            <a:noFill/>
            <a:ln w="9525">
              <a:noFill/>
              <a:miter/>
            </a:ln>
            <a:effectLst/>
          </p:spPr>
          <p:txBody>
            <a:bodyPr>
              <a:spAutoFit/>
            </a:bodyPr>
            <a:lstStyle/>
            <a:p>
              <a:pPr lvl="0">
                <a:defRPr lang="ko-KR" altLang="en-US"/>
              </a:pPr>
              <a:r>
                <a:rPr lang="en-US" altLang="ko-KR" sz="3300" i="1">
                  <a:solidFill>
                    <a:schemeClr val="bg1"/>
                  </a:solidFill>
                  <a:latin typeface="바탕체"/>
                  <a:ea typeface="바탕체"/>
                </a:rPr>
                <a:t>Ⅳ</a:t>
              </a:r>
              <a:endParaRPr lang="en-US" altLang="ko-KR" sz="3300" i="1">
                <a:solidFill>
                  <a:schemeClr val="bg1"/>
                </a:solidFill>
                <a:latin typeface="Arial"/>
                <a:ea typeface="휴먼둥근헤드라인"/>
              </a:endParaRPr>
            </a:p>
          </p:txBody>
        </p:sp>
      </p:grpSp>
    </p:spTree>
  </p:cSld>
  <p:clrMapOvr>
    <a:masterClrMapping/>
  </p:clrMapOvr>
  <p:transition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7"/>
          <p:cNvGrpSpPr/>
          <p:nvPr/>
        </p:nvGrpSpPr>
        <p:grpSpPr>
          <a:xfrm>
            <a:off x="-19050" y="98425"/>
            <a:ext cx="7029450" cy="838200"/>
            <a:chOff x="1080" y="2161"/>
            <a:chExt cx="3823" cy="712"/>
          </a:xfrm>
        </p:grpSpPr>
        <p:pic>
          <p:nvPicPr>
            <p:cNvPr id="84996" name="Picture 8" descr="1"/>
            <p:cNvPicPr>
              <a:picLocks noChangeAspect="1" noChangeArrowheads="1"/>
            </p:cNvPicPr>
            <p:nvPr/>
          </p:nvPicPr>
          <p:blipFill rotWithShape="1">
            <a:blip r:embed="rId2"/>
            <a:srcRect r="73570"/>
            <a:stretch>
              <a:fillRect/>
            </a:stretch>
          </p:blipFill>
          <p:spPr>
            <a:xfrm>
              <a:off x="1080" y="2161"/>
              <a:ext cx="1437" cy="712"/>
            </a:xfrm>
            <a:prstGeom prst="rect">
              <a:avLst/>
            </a:prstGeom>
            <a:noFill/>
            <a:ln w="9525">
              <a:noFill/>
              <a:miter/>
            </a:ln>
          </p:spPr>
        </p:pic>
        <p:pic>
          <p:nvPicPr>
            <p:cNvPr id="84997" name="Picture 9" descr="1"/>
            <p:cNvPicPr>
              <a:picLocks noChangeAspect="1" noChangeArrowheads="1"/>
            </p:cNvPicPr>
            <p:nvPr/>
          </p:nvPicPr>
          <p:blipFill rotWithShape="1">
            <a:blip r:embed="rId2"/>
            <a:srcRect l="46660"/>
            <a:stretch>
              <a:fillRect/>
            </a:stretch>
          </p:blipFill>
          <p:spPr>
            <a:xfrm>
              <a:off x="1898" y="2161"/>
              <a:ext cx="2899" cy="712"/>
            </a:xfrm>
            <a:prstGeom prst="rect">
              <a:avLst/>
            </a:prstGeom>
            <a:noFill/>
            <a:ln w="9525">
              <a:noFill/>
              <a:miter/>
            </a:ln>
          </p:spPr>
        </p:pic>
        <p:sp>
          <p:nvSpPr>
            <p:cNvPr id="84998" name="Text Box 41"/>
            <p:cNvSpPr txBox="1">
              <a:spLocks noChangeArrowheads="1"/>
            </p:cNvSpPr>
            <p:nvPr/>
          </p:nvSpPr>
          <p:spPr bwMode="gray">
            <a:xfrm>
              <a:off x="1954" y="2170"/>
              <a:ext cx="2949" cy="549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>
              <a:spAutoFit/>
            </a:bodyPr>
            <a:lstStyle/>
            <a:p>
              <a:pPr eaLnBrk="0" latinLnBrk="0" hangingPunct="0">
                <a:defRPr lang="ko-KR" altLang="en-US"/>
              </a:pPr>
              <a:r>
                <a:rPr lang="ko-KR" altLang="en-US" sz="3600" dirty="0" err="1">
                  <a:latin typeface="양재둘기체M"/>
                  <a:ea typeface="양재둘기체M"/>
                </a:rPr>
                <a:t>삽식</a:t>
              </a:r>
              <a:r>
                <a:rPr lang="ko-KR" altLang="en-US" sz="3600" dirty="0">
                  <a:latin typeface="양재둘기체M"/>
                  <a:ea typeface="양재둘기체M"/>
                </a:rPr>
                <a:t> 후 초기관리</a:t>
              </a:r>
            </a:p>
          </p:txBody>
        </p:sp>
        <p:sp>
          <p:nvSpPr>
            <p:cNvPr id="84999" name="Rectangle 11"/>
            <p:cNvSpPr>
              <a:spLocks noChangeArrowheads="1"/>
            </p:cNvSpPr>
            <p:nvPr/>
          </p:nvSpPr>
          <p:spPr>
            <a:xfrm>
              <a:off x="1316" y="2234"/>
              <a:ext cx="308" cy="509"/>
            </a:xfrm>
            <a:prstGeom prst="rect">
              <a:avLst/>
            </a:prstGeom>
            <a:noFill/>
            <a:ln w="9525">
              <a:noFill/>
              <a:miter/>
            </a:ln>
            <a:effectLst/>
          </p:spPr>
          <p:txBody>
            <a:bodyPr>
              <a:spAutoFit/>
            </a:bodyPr>
            <a:lstStyle/>
            <a:p>
              <a:pPr lvl="0">
                <a:defRPr lang="ko-KR" altLang="en-US"/>
              </a:pPr>
              <a:r>
                <a:rPr lang="en-US" altLang="ko-KR" sz="3300" i="1">
                  <a:solidFill>
                    <a:schemeClr val="bg1"/>
                  </a:solidFill>
                  <a:latin typeface="바탕체"/>
                  <a:ea typeface="바탕체"/>
                </a:rPr>
                <a:t>Ⅳ</a:t>
              </a:r>
              <a:endParaRPr lang="en-US" altLang="ko-KR" sz="3300" i="1">
                <a:solidFill>
                  <a:schemeClr val="bg1"/>
                </a:solidFill>
                <a:latin typeface="Arial"/>
                <a:ea typeface="휴먼둥근헤드라인"/>
              </a:endParaRPr>
            </a:p>
          </p:txBody>
        </p:sp>
      </p:grpSp>
      <p:pic>
        <p:nvPicPr>
          <p:cNvPr id="8" name="그림 7" descr="불필요한 보식.jpg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99592" y="870699"/>
            <a:ext cx="7272808" cy="5987301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11" name="Picture 2" descr="C:\Documents and Settings\Owner\My Documents\My Pictures\고구마\재배\사진 002.jpg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395536" y="1124744"/>
            <a:ext cx="4118676" cy="273630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8612" name="Picture 3" descr="C:\Documents and Settings\Owner\My Documents\My Pictures\고구마\사진\수확\DSC_0226.JPG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4716016" y="1124744"/>
            <a:ext cx="3923538" cy="273630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8613" name="Picture 4" descr="C:\Documents and Settings\Owner\My Documents\My Pictures\개발과제\2009-10-24-1336-53\DSC_0014.JPG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395536" y="3933055"/>
            <a:ext cx="3960440" cy="263101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8614" name="Picture 5" descr="D:\AB\안치중\00My Pictures\개발과제\2009-10-24-1336-53\작업후.jpg"/>
          <p:cNvPicPr>
            <a:picLocks noChangeAspect="1" noChangeArrowheads="1"/>
          </p:cNvPicPr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4788024" y="3933055"/>
            <a:ext cx="3888432" cy="260361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2" name="Group 7"/>
          <p:cNvGrpSpPr/>
          <p:nvPr/>
        </p:nvGrpSpPr>
        <p:grpSpPr>
          <a:xfrm>
            <a:off x="-19050" y="98425"/>
            <a:ext cx="7028731" cy="838285"/>
            <a:chOff x="1080" y="2161"/>
            <a:chExt cx="3823" cy="712"/>
          </a:xfrm>
        </p:grpSpPr>
        <p:pic>
          <p:nvPicPr>
            <p:cNvPr id="89097" name="Picture 8" descr="1"/>
            <p:cNvPicPr>
              <a:picLocks noChangeAspect="1" noChangeArrowheads="1"/>
            </p:cNvPicPr>
            <p:nvPr/>
          </p:nvPicPr>
          <p:blipFill rotWithShape="1">
            <a:blip r:embed="rId6"/>
            <a:srcRect r="73570"/>
            <a:stretch>
              <a:fillRect/>
            </a:stretch>
          </p:blipFill>
          <p:spPr>
            <a:xfrm>
              <a:off x="1080" y="2161"/>
              <a:ext cx="1437" cy="712"/>
            </a:xfrm>
            <a:prstGeom prst="rect">
              <a:avLst/>
            </a:prstGeom>
            <a:noFill/>
            <a:ln w="9525">
              <a:noFill/>
              <a:miter/>
            </a:ln>
          </p:spPr>
        </p:pic>
        <p:pic>
          <p:nvPicPr>
            <p:cNvPr id="89098" name="Picture 9" descr="1"/>
            <p:cNvPicPr>
              <a:picLocks noChangeAspect="1" noChangeArrowheads="1"/>
            </p:cNvPicPr>
            <p:nvPr/>
          </p:nvPicPr>
          <p:blipFill rotWithShape="1">
            <a:blip r:embed="rId6"/>
            <a:srcRect l="46660"/>
            <a:stretch>
              <a:fillRect/>
            </a:stretch>
          </p:blipFill>
          <p:spPr>
            <a:xfrm>
              <a:off x="1898" y="2161"/>
              <a:ext cx="2899" cy="712"/>
            </a:xfrm>
            <a:prstGeom prst="rect">
              <a:avLst/>
            </a:prstGeom>
            <a:noFill/>
            <a:ln w="9525">
              <a:noFill/>
              <a:miter/>
            </a:ln>
          </p:spPr>
        </p:pic>
        <p:sp>
          <p:nvSpPr>
            <p:cNvPr id="89099" name="Text Box 41"/>
            <p:cNvSpPr txBox="1">
              <a:spLocks noChangeArrowheads="1"/>
            </p:cNvSpPr>
            <p:nvPr/>
          </p:nvSpPr>
          <p:spPr bwMode="gray">
            <a:xfrm>
              <a:off x="1954" y="2170"/>
              <a:ext cx="2949" cy="548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>
              <a:spAutoFit/>
            </a:bodyPr>
            <a:lstStyle/>
            <a:p>
              <a:pPr eaLnBrk="0" latinLnBrk="0" hangingPunct="0">
                <a:defRPr lang="ko-KR" altLang="en-US"/>
              </a:pPr>
              <a:r>
                <a:rPr lang="ko-KR" altLang="en-US" sz="3600" dirty="0">
                  <a:latin typeface="양재둘기체M"/>
                  <a:ea typeface="양재둘기체M"/>
                </a:rPr>
                <a:t>수확작업</a:t>
              </a:r>
            </a:p>
          </p:txBody>
        </p:sp>
        <p:sp>
          <p:nvSpPr>
            <p:cNvPr id="89100" name="Rectangle 11"/>
            <p:cNvSpPr>
              <a:spLocks noChangeArrowheads="1"/>
            </p:cNvSpPr>
            <p:nvPr/>
          </p:nvSpPr>
          <p:spPr>
            <a:xfrm>
              <a:off x="1316" y="2233"/>
              <a:ext cx="308" cy="510"/>
            </a:xfrm>
            <a:prstGeom prst="rect">
              <a:avLst/>
            </a:prstGeom>
            <a:noFill/>
            <a:ln w="9525">
              <a:noFill/>
              <a:miter/>
            </a:ln>
            <a:effectLst/>
          </p:spPr>
          <p:txBody>
            <a:bodyPr>
              <a:spAutoFit/>
            </a:bodyPr>
            <a:lstStyle/>
            <a:p>
              <a:pPr lvl="0">
                <a:defRPr lang="ko-KR" altLang="en-US"/>
              </a:pPr>
              <a:r>
                <a:rPr lang="en-US" altLang="ko-KR" sz="3300" i="1">
                  <a:solidFill>
                    <a:schemeClr val="bg1"/>
                  </a:solidFill>
                  <a:latin typeface="바탕체"/>
                  <a:ea typeface="바탕체"/>
                </a:rPr>
                <a:t>Ⅳ</a:t>
              </a:r>
              <a:endParaRPr lang="en-US" altLang="ko-KR" sz="3300" i="1">
                <a:solidFill>
                  <a:schemeClr val="bg1"/>
                </a:solidFill>
                <a:latin typeface="Arial"/>
                <a:ea typeface="휴먼둥근헤드라인"/>
              </a:endParaRPr>
            </a:p>
          </p:txBody>
        </p:sp>
      </p:grpSp>
    </p:spTree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내용 개체 틀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02485963"/>
              </p:ext>
            </p:extLst>
          </p:nvPr>
        </p:nvGraphicFramePr>
        <p:xfrm>
          <a:off x="457200" y="1268760"/>
          <a:ext cx="8229600" cy="4589472"/>
        </p:xfrm>
        <a:graphic>
          <a:graphicData uri="http://schemas.openxmlformats.org/drawingml/2006/table">
            <a:tbl>
              <a:tblPr firstRow="1" bandRow="1">
                <a:tableStyleId>{1F423C0B-24CF-4C3C-8A59-7768EA0501B5}</a:tableStyleId>
              </a:tblPr>
              <a:tblGrid>
                <a:gridCol w="16459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48072"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2000">
                          <a:solidFill>
                            <a:schemeClr val="tx1"/>
                          </a:solidFill>
                        </a:rPr>
                        <a:t>구분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2000">
                          <a:solidFill>
                            <a:schemeClr val="tx1"/>
                          </a:solidFill>
                        </a:rPr>
                        <a:t>2020년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2000" dirty="0">
                          <a:solidFill>
                            <a:schemeClr val="tx1"/>
                          </a:solidFill>
                        </a:rPr>
                        <a:t>202</a:t>
                      </a:r>
                      <a:r>
                        <a:rPr lang="en-US" altLang="ko-KR" sz="200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2000">
                          <a:solidFill>
                            <a:schemeClr val="tx1"/>
                          </a:solidFill>
                        </a:rPr>
                        <a:t>2025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2000">
                          <a:solidFill>
                            <a:schemeClr val="tx1"/>
                          </a:solidFill>
                        </a:rPr>
                        <a:t>2030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8072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2000"/>
                        <a:t>재배면적</a:t>
                      </a:r>
                      <a:endParaRPr lang="en-US" altLang="ko-KR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2000"/>
                        <a:t>23,600</a:t>
                      </a:r>
                      <a:r>
                        <a:rPr lang="en-US" altLang="ko-KR" sz="2000"/>
                        <a:t>ha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2000" dirty="0"/>
                        <a:t>23,2</a:t>
                      </a:r>
                      <a:r>
                        <a:rPr lang="en-US" altLang="ko-KR" sz="2000" dirty="0"/>
                        <a:t>00</a:t>
                      </a:r>
                      <a:endParaRPr lang="ko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2000"/>
                        <a:t>22,340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2000"/>
                        <a:t>21,170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8072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2000"/>
                        <a:t>총</a:t>
                      </a:r>
                      <a:r>
                        <a:rPr lang="en-US" altLang="ko-KR" sz="2000"/>
                        <a:t> </a:t>
                      </a:r>
                      <a:r>
                        <a:rPr lang="ko-KR" altLang="en-US" sz="2000"/>
                        <a:t>공급량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2000"/>
                        <a:t>768천톤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2000"/>
                        <a:t>754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2000"/>
                        <a:t>751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2000"/>
                        <a:t>744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8072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2000"/>
                        <a:t>국내생산량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2000"/>
                        <a:t>556천톤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2000"/>
                        <a:t>551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2000"/>
                        <a:t>537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2000"/>
                        <a:t>519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48072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2000"/>
                        <a:t>수입량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2000"/>
                        <a:t>202천톤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2000"/>
                        <a:t>204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2000"/>
                        <a:t>214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2000"/>
                        <a:t>226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48072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2000"/>
                        <a:t>국민 1인당 </a:t>
                      </a:r>
                    </a:p>
                    <a:p>
                      <a:pPr>
                        <a:defRPr lang="ko-KR" altLang="en-US"/>
                      </a:pPr>
                      <a:r>
                        <a:rPr lang="ko-KR" altLang="en-US" sz="2000"/>
                        <a:t>소비량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2000"/>
                        <a:t>14.8</a:t>
                      </a:r>
                      <a:r>
                        <a:rPr lang="en-US" altLang="ko-KR" sz="2000"/>
                        <a:t>kg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2000"/>
                        <a:t>14.5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2000"/>
                        <a:t>14.4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2000"/>
                        <a:t>14.3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48072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2000"/>
                        <a:t>식량자급률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2000"/>
                        <a:t>73.8</a:t>
                      </a:r>
                      <a:r>
                        <a:rPr lang="en-US" altLang="ko-KR" sz="2000"/>
                        <a:t>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2000"/>
                        <a:t>73.1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2000"/>
                        <a:t>71.6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2000" dirty="0"/>
                        <a:t>69.8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94122"/>
          </a:xfrm>
        </p:spPr>
        <p:txBody>
          <a:bodyPr/>
          <a:lstStyle/>
          <a:p>
            <a:pPr lvl="0">
              <a:defRPr lang="ko-KR" altLang="en-US"/>
            </a:pPr>
            <a:r>
              <a:rPr lang="ko-KR" altLang="en-US" b="1"/>
              <a:t>감자 중장기 수급전망 </a:t>
            </a:r>
          </a:p>
        </p:txBody>
      </p:sp>
    </p:spTree>
  </p:cSld>
  <p:clrMapOvr>
    <a:masterClrMapping/>
  </p:clrMapOvr>
  <p:transition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 descr="수확.jpg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99592" y="1772816"/>
            <a:ext cx="7668344" cy="4313444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635" name="Picture 3" descr="D:\AB\안치중\00My Pictures\개발과제\2009-09-23-1312-48\DSCN0939.JPG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4860167" y="4364851"/>
            <a:ext cx="3477383" cy="249314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9636" name="Picture 4" descr="D:\AB\안치중\00My Pictures\개발과제\2009-09-23-1312-48\DSCN0943.JPG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362437" y="4355860"/>
            <a:ext cx="3477383" cy="249314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9637" name="Picture 5" descr="C:\Documents and Settings\Owner\My Documents\My Pictures\고구마\기계\수확기3.jpg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4860167" y="1700886"/>
            <a:ext cx="3477383" cy="248533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9638" name="Picture 6" descr="D:\AB3\교육안\13교육안\사진\시고구마병 010.jpg"/>
          <p:cNvPicPr>
            <a:picLocks noChangeAspect="1" noChangeArrowheads="1"/>
          </p:cNvPicPr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380559" y="1700284"/>
            <a:ext cx="3458796" cy="246011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2" name="Group 1026"/>
          <p:cNvGrpSpPr/>
          <p:nvPr/>
        </p:nvGrpSpPr>
        <p:grpSpPr>
          <a:xfrm>
            <a:off x="381000" y="855663"/>
            <a:ext cx="2606675" cy="693737"/>
            <a:chOff x="204" y="935"/>
            <a:chExt cx="1043" cy="347"/>
          </a:xfrm>
        </p:grpSpPr>
        <p:pic>
          <p:nvPicPr>
            <p:cNvPr id="90124" name="Picture 1027" descr="NEW-2"/>
            <p:cNvPicPr>
              <a:picLocks noChangeAspect="1" noChangeArrowheads="1"/>
            </p:cNvPicPr>
            <p:nvPr/>
          </p:nvPicPr>
          <p:blipFill rotWithShape="1">
            <a:blip r:embed="rId6"/>
            <a:srcRect/>
            <a:stretch>
              <a:fillRect/>
            </a:stretch>
          </p:blipFill>
          <p:spPr>
            <a:xfrm>
              <a:off x="204" y="935"/>
              <a:ext cx="1043" cy="347"/>
            </a:xfrm>
            <a:prstGeom prst="rect">
              <a:avLst/>
            </a:prstGeom>
            <a:noFill/>
            <a:ln w="9525">
              <a:noFill/>
              <a:miter/>
            </a:ln>
          </p:spPr>
        </p:pic>
        <p:sp>
          <p:nvSpPr>
            <p:cNvPr id="90125" name="Text Box 1028"/>
            <p:cNvSpPr txBox="1">
              <a:spLocks noChangeArrowheads="1"/>
            </p:cNvSpPr>
            <p:nvPr/>
          </p:nvSpPr>
          <p:spPr>
            <a:xfrm>
              <a:off x="235" y="983"/>
              <a:ext cx="966" cy="222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>
              <a:spAutoFit/>
            </a:bodyPr>
            <a:lstStyle/>
            <a:p>
              <a:pPr algn="ctr" latinLnBrk="0">
                <a:defRPr lang="ko-KR" altLang="en-US"/>
              </a:pPr>
              <a:r>
                <a:rPr lang="ko-KR" altLang="en-US" sz="2400">
                  <a:latin typeface="HY견고딕"/>
                  <a:ea typeface="HY견고딕"/>
                </a:rPr>
                <a:t>고구마 수확</a:t>
              </a:r>
            </a:p>
          </p:txBody>
        </p:sp>
      </p:grpSp>
      <p:grpSp>
        <p:nvGrpSpPr>
          <p:cNvPr id="3" name="Group 7"/>
          <p:cNvGrpSpPr/>
          <p:nvPr/>
        </p:nvGrpSpPr>
        <p:grpSpPr>
          <a:xfrm>
            <a:off x="-19050" y="98425"/>
            <a:ext cx="7029450" cy="838200"/>
            <a:chOff x="1080" y="2161"/>
            <a:chExt cx="3823" cy="712"/>
          </a:xfrm>
        </p:grpSpPr>
        <p:pic>
          <p:nvPicPr>
            <p:cNvPr id="90120" name="Picture 8" descr="1"/>
            <p:cNvPicPr>
              <a:picLocks noChangeAspect="1" noChangeArrowheads="1"/>
            </p:cNvPicPr>
            <p:nvPr/>
          </p:nvPicPr>
          <p:blipFill rotWithShape="1">
            <a:blip r:embed="rId7"/>
            <a:srcRect r="73570"/>
            <a:stretch>
              <a:fillRect/>
            </a:stretch>
          </p:blipFill>
          <p:spPr>
            <a:xfrm>
              <a:off x="1080" y="2161"/>
              <a:ext cx="1437" cy="712"/>
            </a:xfrm>
            <a:prstGeom prst="rect">
              <a:avLst/>
            </a:prstGeom>
            <a:noFill/>
            <a:ln w="9525">
              <a:noFill/>
              <a:miter/>
            </a:ln>
          </p:spPr>
        </p:pic>
        <p:pic>
          <p:nvPicPr>
            <p:cNvPr id="90121" name="Picture 9" descr="1"/>
            <p:cNvPicPr>
              <a:picLocks noChangeAspect="1" noChangeArrowheads="1"/>
            </p:cNvPicPr>
            <p:nvPr/>
          </p:nvPicPr>
          <p:blipFill rotWithShape="1">
            <a:blip r:embed="rId7"/>
            <a:srcRect l="46660"/>
            <a:stretch>
              <a:fillRect/>
            </a:stretch>
          </p:blipFill>
          <p:spPr>
            <a:xfrm>
              <a:off x="1898" y="2161"/>
              <a:ext cx="2899" cy="712"/>
            </a:xfrm>
            <a:prstGeom prst="rect">
              <a:avLst/>
            </a:prstGeom>
            <a:noFill/>
            <a:ln w="9525">
              <a:noFill/>
              <a:miter/>
            </a:ln>
          </p:spPr>
        </p:pic>
        <p:sp>
          <p:nvSpPr>
            <p:cNvPr id="90122" name="Text Box 41"/>
            <p:cNvSpPr txBox="1">
              <a:spLocks noChangeArrowheads="1"/>
            </p:cNvSpPr>
            <p:nvPr/>
          </p:nvSpPr>
          <p:spPr bwMode="gray">
            <a:xfrm>
              <a:off x="1954" y="2170"/>
              <a:ext cx="2949" cy="549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>
              <a:spAutoFit/>
            </a:bodyPr>
            <a:lstStyle/>
            <a:p>
              <a:pPr eaLnBrk="0" latinLnBrk="0" hangingPunct="0">
                <a:defRPr lang="ko-KR" altLang="en-US"/>
              </a:pPr>
              <a:r>
                <a:rPr lang="ko-KR" altLang="en-US" sz="3600" dirty="0">
                  <a:latin typeface="양재둘기체M"/>
                  <a:ea typeface="양재둘기체M"/>
                </a:rPr>
                <a:t>기계수확 </a:t>
              </a:r>
            </a:p>
          </p:txBody>
        </p:sp>
        <p:sp>
          <p:nvSpPr>
            <p:cNvPr id="90123" name="Rectangle 11"/>
            <p:cNvSpPr>
              <a:spLocks noChangeArrowheads="1"/>
            </p:cNvSpPr>
            <p:nvPr/>
          </p:nvSpPr>
          <p:spPr>
            <a:xfrm>
              <a:off x="1316" y="2234"/>
              <a:ext cx="308" cy="509"/>
            </a:xfrm>
            <a:prstGeom prst="rect">
              <a:avLst/>
            </a:prstGeom>
            <a:noFill/>
            <a:ln w="9525">
              <a:noFill/>
              <a:miter/>
            </a:ln>
            <a:effectLst/>
          </p:spPr>
          <p:txBody>
            <a:bodyPr>
              <a:spAutoFit/>
            </a:bodyPr>
            <a:lstStyle/>
            <a:p>
              <a:pPr lvl="0">
                <a:defRPr lang="ko-KR" altLang="en-US"/>
              </a:pPr>
              <a:r>
                <a:rPr lang="en-US" altLang="ko-KR" sz="3300" i="1" dirty="0">
                  <a:solidFill>
                    <a:schemeClr val="bg1"/>
                  </a:solidFill>
                  <a:latin typeface="바탕체"/>
                  <a:ea typeface="바탕체"/>
                </a:rPr>
                <a:t>Ⅳ</a:t>
              </a:r>
              <a:endParaRPr lang="en-US" altLang="ko-KR" sz="3300" i="1" dirty="0">
                <a:solidFill>
                  <a:schemeClr val="bg1"/>
                </a:solidFill>
                <a:latin typeface="Arial"/>
                <a:ea typeface="휴먼둥근헤드라인"/>
              </a:endParaRPr>
            </a:p>
          </p:txBody>
        </p:sp>
      </p:grpSp>
    </p:spTree>
  </p:cSld>
  <p:clrMapOvr>
    <a:masterClrMapping/>
  </p:clrMapOvr>
  <p:transition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7"/>
          <p:cNvGrpSpPr/>
          <p:nvPr/>
        </p:nvGrpSpPr>
        <p:grpSpPr>
          <a:xfrm>
            <a:off x="-19050" y="98425"/>
            <a:ext cx="7028731" cy="838285"/>
            <a:chOff x="1080" y="2161"/>
            <a:chExt cx="3823" cy="712"/>
          </a:xfrm>
        </p:grpSpPr>
        <p:pic>
          <p:nvPicPr>
            <p:cNvPr id="89097" name="Picture 8" descr="1"/>
            <p:cNvPicPr>
              <a:picLocks noChangeAspect="1" noChangeArrowheads="1"/>
            </p:cNvPicPr>
            <p:nvPr/>
          </p:nvPicPr>
          <p:blipFill rotWithShape="1">
            <a:blip r:embed="rId2"/>
            <a:srcRect r="73570"/>
            <a:stretch>
              <a:fillRect/>
            </a:stretch>
          </p:blipFill>
          <p:spPr>
            <a:xfrm>
              <a:off x="1080" y="2161"/>
              <a:ext cx="1437" cy="712"/>
            </a:xfrm>
            <a:prstGeom prst="rect">
              <a:avLst/>
            </a:prstGeom>
            <a:noFill/>
            <a:ln w="9525">
              <a:noFill/>
              <a:miter/>
            </a:ln>
          </p:spPr>
        </p:pic>
        <p:pic>
          <p:nvPicPr>
            <p:cNvPr id="89098" name="Picture 9" descr="1"/>
            <p:cNvPicPr>
              <a:picLocks noChangeAspect="1" noChangeArrowheads="1"/>
            </p:cNvPicPr>
            <p:nvPr/>
          </p:nvPicPr>
          <p:blipFill rotWithShape="1">
            <a:blip r:embed="rId2"/>
            <a:srcRect l="46660"/>
            <a:stretch>
              <a:fillRect/>
            </a:stretch>
          </p:blipFill>
          <p:spPr>
            <a:xfrm>
              <a:off x="1898" y="2161"/>
              <a:ext cx="2899" cy="712"/>
            </a:xfrm>
            <a:prstGeom prst="rect">
              <a:avLst/>
            </a:prstGeom>
            <a:noFill/>
            <a:ln w="9525">
              <a:noFill/>
              <a:miter/>
            </a:ln>
          </p:spPr>
        </p:pic>
        <p:sp>
          <p:nvSpPr>
            <p:cNvPr id="89099" name="Text Box 41"/>
            <p:cNvSpPr txBox="1">
              <a:spLocks noChangeArrowheads="1"/>
            </p:cNvSpPr>
            <p:nvPr/>
          </p:nvSpPr>
          <p:spPr bwMode="gray">
            <a:xfrm>
              <a:off x="1954" y="2170"/>
              <a:ext cx="2949" cy="548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>
              <a:spAutoFit/>
            </a:bodyPr>
            <a:lstStyle/>
            <a:p>
              <a:pPr eaLnBrk="0" latinLnBrk="0" hangingPunct="0">
                <a:defRPr lang="ko-KR" altLang="en-US"/>
              </a:pPr>
              <a:r>
                <a:rPr lang="ko-KR" altLang="en-US" sz="3600" dirty="0">
                  <a:latin typeface="양재둘기체M"/>
                  <a:ea typeface="양재둘기체M"/>
                </a:rPr>
                <a:t>수확작업</a:t>
              </a:r>
            </a:p>
          </p:txBody>
        </p:sp>
        <p:sp>
          <p:nvSpPr>
            <p:cNvPr id="89100" name="Rectangle 11"/>
            <p:cNvSpPr>
              <a:spLocks noChangeArrowheads="1"/>
            </p:cNvSpPr>
            <p:nvPr/>
          </p:nvSpPr>
          <p:spPr>
            <a:xfrm>
              <a:off x="1316" y="2233"/>
              <a:ext cx="308" cy="510"/>
            </a:xfrm>
            <a:prstGeom prst="rect">
              <a:avLst/>
            </a:prstGeom>
            <a:noFill/>
            <a:ln w="9525">
              <a:noFill/>
              <a:miter/>
            </a:ln>
            <a:effectLst/>
          </p:spPr>
          <p:txBody>
            <a:bodyPr>
              <a:spAutoFit/>
            </a:bodyPr>
            <a:lstStyle/>
            <a:p>
              <a:pPr lvl="0">
                <a:defRPr lang="ko-KR" altLang="en-US"/>
              </a:pPr>
              <a:r>
                <a:rPr lang="en-US" altLang="ko-KR" sz="3300" i="1">
                  <a:solidFill>
                    <a:schemeClr val="bg1"/>
                  </a:solidFill>
                  <a:latin typeface="바탕체"/>
                  <a:ea typeface="바탕체"/>
                </a:rPr>
                <a:t>Ⅳ</a:t>
              </a:r>
              <a:endParaRPr lang="en-US" altLang="ko-KR" sz="3300" i="1">
                <a:solidFill>
                  <a:schemeClr val="bg1"/>
                </a:solidFill>
                <a:latin typeface="Arial"/>
                <a:ea typeface="휴먼둥근헤드라인"/>
              </a:endParaRPr>
            </a:p>
          </p:txBody>
        </p:sp>
      </p:grpSp>
      <p:pic>
        <p:nvPicPr>
          <p:cNvPr id="8" name="그림 7" descr="20141022_164329.jpg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99592" y="1196752"/>
            <a:ext cx="7560840" cy="54006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ransition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7"/>
          <p:cNvGrpSpPr/>
          <p:nvPr/>
        </p:nvGrpSpPr>
        <p:grpSpPr>
          <a:xfrm>
            <a:off x="-19050" y="98425"/>
            <a:ext cx="7028731" cy="838285"/>
            <a:chOff x="1080" y="2161"/>
            <a:chExt cx="3823" cy="712"/>
          </a:xfrm>
        </p:grpSpPr>
        <p:pic>
          <p:nvPicPr>
            <p:cNvPr id="89097" name="Picture 8" descr="1"/>
            <p:cNvPicPr>
              <a:picLocks noChangeAspect="1" noChangeArrowheads="1"/>
            </p:cNvPicPr>
            <p:nvPr/>
          </p:nvPicPr>
          <p:blipFill rotWithShape="1">
            <a:blip r:embed="rId2"/>
            <a:srcRect r="73570"/>
            <a:stretch>
              <a:fillRect/>
            </a:stretch>
          </p:blipFill>
          <p:spPr>
            <a:xfrm>
              <a:off x="1080" y="2161"/>
              <a:ext cx="1437" cy="712"/>
            </a:xfrm>
            <a:prstGeom prst="rect">
              <a:avLst/>
            </a:prstGeom>
            <a:noFill/>
            <a:ln w="9525">
              <a:noFill/>
              <a:miter/>
            </a:ln>
          </p:spPr>
        </p:pic>
        <p:pic>
          <p:nvPicPr>
            <p:cNvPr id="89098" name="Picture 9" descr="1"/>
            <p:cNvPicPr>
              <a:picLocks noChangeAspect="1" noChangeArrowheads="1"/>
            </p:cNvPicPr>
            <p:nvPr/>
          </p:nvPicPr>
          <p:blipFill rotWithShape="1">
            <a:blip r:embed="rId2"/>
            <a:srcRect l="46660"/>
            <a:stretch>
              <a:fillRect/>
            </a:stretch>
          </p:blipFill>
          <p:spPr>
            <a:xfrm>
              <a:off x="1898" y="2161"/>
              <a:ext cx="2899" cy="712"/>
            </a:xfrm>
            <a:prstGeom prst="rect">
              <a:avLst/>
            </a:prstGeom>
            <a:noFill/>
            <a:ln w="9525">
              <a:noFill/>
              <a:miter/>
            </a:ln>
          </p:spPr>
        </p:pic>
        <p:sp>
          <p:nvSpPr>
            <p:cNvPr id="89099" name="Text Box 41"/>
            <p:cNvSpPr txBox="1">
              <a:spLocks noChangeArrowheads="1"/>
            </p:cNvSpPr>
            <p:nvPr/>
          </p:nvSpPr>
          <p:spPr bwMode="gray">
            <a:xfrm>
              <a:off x="1954" y="2170"/>
              <a:ext cx="2949" cy="548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>
              <a:spAutoFit/>
            </a:bodyPr>
            <a:lstStyle/>
            <a:p>
              <a:pPr eaLnBrk="0" latinLnBrk="0" hangingPunct="0">
                <a:defRPr lang="ko-KR" altLang="en-US"/>
              </a:pPr>
              <a:r>
                <a:rPr lang="ko-KR" altLang="en-US" sz="3600" dirty="0">
                  <a:latin typeface="양재둘기체M"/>
                  <a:ea typeface="양재둘기체M"/>
                </a:rPr>
                <a:t>수확 후 선별 작업 </a:t>
              </a:r>
            </a:p>
          </p:txBody>
        </p:sp>
        <p:sp>
          <p:nvSpPr>
            <p:cNvPr id="89100" name="Rectangle 11"/>
            <p:cNvSpPr>
              <a:spLocks noChangeArrowheads="1"/>
            </p:cNvSpPr>
            <p:nvPr/>
          </p:nvSpPr>
          <p:spPr>
            <a:xfrm>
              <a:off x="1316" y="2233"/>
              <a:ext cx="308" cy="510"/>
            </a:xfrm>
            <a:prstGeom prst="rect">
              <a:avLst/>
            </a:prstGeom>
            <a:noFill/>
            <a:ln w="9525">
              <a:noFill/>
              <a:miter/>
            </a:ln>
            <a:effectLst/>
          </p:spPr>
          <p:txBody>
            <a:bodyPr>
              <a:spAutoFit/>
            </a:bodyPr>
            <a:lstStyle/>
            <a:p>
              <a:pPr lvl="0">
                <a:defRPr lang="ko-KR" altLang="en-US"/>
              </a:pPr>
              <a:r>
                <a:rPr lang="en-US" altLang="ko-KR" sz="3300" i="1">
                  <a:solidFill>
                    <a:schemeClr val="bg1"/>
                  </a:solidFill>
                  <a:latin typeface="바탕체"/>
                  <a:ea typeface="바탕체"/>
                </a:rPr>
                <a:t>Ⅳ</a:t>
              </a:r>
              <a:endParaRPr lang="en-US" altLang="ko-KR" sz="3300" i="1">
                <a:solidFill>
                  <a:schemeClr val="bg1"/>
                </a:solidFill>
                <a:latin typeface="Arial"/>
                <a:ea typeface="휴먼둥근헤드라인"/>
              </a:endParaRPr>
            </a:p>
          </p:txBody>
        </p:sp>
      </p:grpSp>
      <p:pic>
        <p:nvPicPr>
          <p:cNvPr id="8" name="그림 7" descr="그림25.jpg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836712"/>
            <a:ext cx="4427984" cy="295232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그림 8" descr="1그림.png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574091" y="836712"/>
            <a:ext cx="4569909" cy="295232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3" name="그림 12" descr="6그림.jpg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0" y="3833664"/>
            <a:ext cx="4427984" cy="302433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" name="그림 16" descr="보령 베니하루까.jpg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4644008" y="3861048"/>
            <a:ext cx="4499992" cy="299695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ransition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4800" y="1752600"/>
            <a:ext cx="3886200" cy="693738"/>
            <a:chOff x="204" y="935"/>
            <a:chExt cx="1043" cy="347"/>
          </a:xfrm>
        </p:grpSpPr>
        <p:pic>
          <p:nvPicPr>
            <p:cNvPr id="100374" name="Picture 3" descr="NEW-2"/>
            <p:cNvPicPr>
              <a:picLocks noChangeAspect="1" noChangeArrowheads="1"/>
            </p:cNvPicPr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204" y="935"/>
              <a:ext cx="1043" cy="347"/>
            </a:xfrm>
            <a:prstGeom prst="rect">
              <a:avLst/>
            </a:prstGeom>
            <a:noFill/>
            <a:ln w="9525">
              <a:noFill/>
              <a:miter/>
            </a:ln>
          </p:spPr>
        </p:pic>
        <p:sp>
          <p:nvSpPr>
            <p:cNvPr id="100375" name="Text Box 4"/>
            <p:cNvSpPr txBox="1">
              <a:spLocks noChangeArrowheads="1"/>
            </p:cNvSpPr>
            <p:nvPr/>
          </p:nvSpPr>
          <p:spPr>
            <a:xfrm>
              <a:off x="234" y="984"/>
              <a:ext cx="965" cy="227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>
              <a:spAutoFit/>
            </a:bodyPr>
            <a:lstStyle/>
            <a:p>
              <a:pPr latinLnBrk="0">
                <a:defRPr lang="ko-KR" altLang="en-US"/>
              </a:pPr>
              <a:r>
                <a:rPr lang="en-US" altLang="ko-KR">
                  <a:latin typeface="HY견고딕"/>
                  <a:ea typeface="HY견고딕"/>
                </a:rPr>
                <a:t>    </a:t>
              </a:r>
              <a:r>
                <a:rPr lang="ko-KR" altLang="en-US" sz="2400">
                  <a:latin typeface="HY견고딕"/>
                  <a:ea typeface="HY견고딕"/>
                </a:rPr>
                <a:t>저장전 큐어링 실시</a:t>
              </a:r>
            </a:p>
          </p:txBody>
        </p:sp>
      </p:grpSp>
      <p:sp>
        <p:nvSpPr>
          <p:cNvPr id="100355" name="AutoShape 6"/>
          <p:cNvSpPr>
            <a:spLocks noChangeArrowheads="1"/>
          </p:cNvSpPr>
          <p:nvPr/>
        </p:nvSpPr>
        <p:spPr>
          <a:xfrm>
            <a:off x="5003800" y="2895600"/>
            <a:ext cx="3671888" cy="2590800"/>
          </a:xfrm>
          <a:prstGeom prst="roundRect">
            <a:avLst>
              <a:gd name="adj" fmla="val 3458"/>
            </a:avLst>
          </a:prstGeom>
          <a:solidFill>
            <a:srgbClr val="99CCFF"/>
          </a:solidFill>
          <a:ln w="9525">
            <a:round/>
          </a:ln>
          <a:scene3d>
            <a:camera prst="legacyPerspectiveTop"/>
            <a:lightRig rig="legacyFlat3" dir="r"/>
          </a:scene3d>
          <a:sp3d extrusionH="430200" prstMaterial="legacyMatte">
            <a:bevelT w="13500" h="13500" prst="angle"/>
            <a:bevelB w="13500" h="13500" prst="angle"/>
            <a:extrusionClr>
              <a:srgbClr val="99CCFF"/>
            </a:extrusionClr>
          </a:sp3d>
        </p:spPr>
        <p:txBody>
          <a:bodyPr wrap="none" anchor="ctr">
            <a:flatTx/>
          </a:bodyPr>
          <a:lstStyle/>
          <a:p>
            <a:pPr algn="ctr" eaLnBrk="0" latinLnBrk="0" hangingPunct="0">
              <a:defRPr lang="ko-KR" altLang="en-US"/>
            </a:pPr>
            <a:endParaRPr lang="ko-KR" altLang="ko-KR" sz="800" b="1">
              <a:latin typeface="HY견고딕"/>
              <a:ea typeface="HY견고딕"/>
            </a:endParaRPr>
          </a:p>
        </p:txBody>
      </p:sp>
      <p:sp>
        <p:nvSpPr>
          <p:cNvPr id="9223" name="Text Box 7"/>
          <p:cNvSpPr txBox="1">
            <a:spLocks noChangeArrowheads="1"/>
          </p:cNvSpPr>
          <p:nvPr/>
        </p:nvSpPr>
        <p:spPr>
          <a:xfrm>
            <a:off x="5071110" y="2994025"/>
            <a:ext cx="534353" cy="2352675"/>
          </a:xfrm>
          <a:prstGeom prst="rect">
            <a:avLst/>
          </a:prstGeom>
          <a:noFill/>
          <a:ln>
            <a:noFill/>
          </a:ln>
          <a:effectLst/>
        </p:spPr>
        <p:txBody>
          <a:bodyPr vert="eaVert">
            <a:spAutoFit/>
          </a:bodyPr>
          <a:lstStyle/>
          <a:p>
            <a:pPr algn="ctr" eaLnBrk="0" latinLnBrk="0" hangingPunct="0">
              <a:defRPr lang="ko-KR"/>
            </a:pPr>
            <a:r>
              <a:rPr lang="ko-KR" altLang="en-US" sz="22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HY견고딕"/>
                <a:ea typeface="HY견고딕"/>
              </a:rPr>
              <a:t>방법</a:t>
            </a:r>
            <a:endParaRPr lang="ko-KR" altLang="en-US" sz="2200">
              <a:solidFill>
                <a:schemeClr val="tx1"/>
              </a:solidFill>
              <a:effectLst>
                <a:outerShdw blurRad="38100" dist="38100" dir="2700000" algn="tl" rotWithShape="0">
                  <a:srgbClr val="000000">
                    <a:alpha val="40000"/>
                  </a:srgbClr>
                </a:outerShdw>
              </a:effectLst>
              <a:latin typeface="HY견고딕"/>
              <a:ea typeface="HY견고딕"/>
            </a:endParaRPr>
          </a:p>
        </p:txBody>
      </p:sp>
      <p:sp>
        <p:nvSpPr>
          <p:cNvPr id="9224" name="AutoShape 8"/>
          <p:cNvSpPr>
            <a:spLocks noChangeArrowheads="1"/>
          </p:cNvSpPr>
          <p:nvPr/>
        </p:nvSpPr>
        <p:spPr>
          <a:xfrm>
            <a:off x="5640388" y="3105150"/>
            <a:ext cx="2908300" cy="493713"/>
          </a:xfrm>
          <a:prstGeom prst="roundRect">
            <a:avLst>
              <a:gd name="adj" fmla="val 6204"/>
            </a:avLst>
          </a:prstGeom>
          <a:gradFill rotWithShape="0">
            <a:gsLst>
              <a:gs pos="0">
                <a:srgbClr val="F4F9E7"/>
              </a:gs>
              <a:gs pos="100000">
                <a:srgbClr val="F4F9E7">
                  <a:gamma/>
                  <a:tint val="0"/>
                  <a:invGamma/>
                </a:srgbClr>
              </a:gs>
            </a:gsLst>
            <a:lin ang="0" scaled="1"/>
          </a:gradFill>
          <a:ln w="3175">
            <a:solidFill>
              <a:schemeClr val="bg2"/>
            </a:solidFill>
            <a:round/>
          </a:ln>
          <a:effectLst/>
        </p:spPr>
        <p:txBody>
          <a:bodyPr wrap="none" anchor="ctr"/>
          <a:lstStyle/>
          <a:p>
            <a:pPr latinLnBrk="0">
              <a:defRPr lang="ko-KR"/>
            </a:pPr>
            <a:r>
              <a:rPr lang="ko-KR" altLang="en-US">
                <a:latin typeface="HY견고딕"/>
                <a:ea typeface="HY견고딕"/>
              </a:rPr>
              <a:t>적정온도 </a:t>
            </a:r>
            <a:r>
              <a:rPr lang="en-US" altLang="ko-KR">
                <a:latin typeface="HY견고딕"/>
                <a:ea typeface="HY견고딕"/>
              </a:rPr>
              <a:t>: 1</a:t>
            </a:r>
            <a:r>
              <a:rPr lang="ko-KR" altLang="en-US">
                <a:latin typeface="HY견고딕"/>
                <a:ea typeface="HY견고딕"/>
              </a:rPr>
              <a:t>2</a:t>
            </a:r>
            <a:r>
              <a:rPr lang="en-US" altLang="ko-KR">
                <a:latin typeface="HY견고딕"/>
                <a:ea typeface="HY견고딕"/>
              </a:rPr>
              <a:t>~15℃</a:t>
            </a:r>
          </a:p>
        </p:txBody>
      </p:sp>
      <p:sp>
        <p:nvSpPr>
          <p:cNvPr id="9225" name="AutoShape 9"/>
          <p:cNvSpPr>
            <a:spLocks noChangeArrowheads="1"/>
          </p:cNvSpPr>
          <p:nvPr/>
        </p:nvSpPr>
        <p:spPr>
          <a:xfrm>
            <a:off x="5640388" y="3667125"/>
            <a:ext cx="2908300" cy="488950"/>
          </a:xfrm>
          <a:prstGeom prst="roundRect">
            <a:avLst>
              <a:gd name="adj" fmla="val 6204"/>
            </a:avLst>
          </a:prstGeom>
          <a:gradFill rotWithShape="0">
            <a:gsLst>
              <a:gs pos="0">
                <a:srgbClr val="F4F9E7"/>
              </a:gs>
              <a:gs pos="100000">
                <a:srgbClr val="F4F9E7">
                  <a:gamma/>
                  <a:tint val="0"/>
                  <a:invGamma/>
                </a:srgbClr>
              </a:gs>
            </a:gsLst>
            <a:lin ang="0" scaled="1"/>
          </a:gradFill>
          <a:ln w="3175">
            <a:solidFill>
              <a:schemeClr val="bg2"/>
            </a:solidFill>
            <a:round/>
          </a:ln>
          <a:effectLst/>
        </p:spPr>
        <p:txBody>
          <a:bodyPr wrap="none" anchor="ctr"/>
          <a:lstStyle/>
          <a:p>
            <a:pPr latinLnBrk="0">
              <a:defRPr lang="ko-KR"/>
            </a:pPr>
            <a:r>
              <a:rPr lang="ko-KR" altLang="en-US">
                <a:latin typeface="HY견고딕"/>
                <a:ea typeface="HY견고딕"/>
              </a:rPr>
              <a:t>습도 </a:t>
            </a:r>
            <a:r>
              <a:rPr lang="en-US" altLang="ko-KR">
                <a:latin typeface="HY견고딕"/>
                <a:ea typeface="HY견고딕"/>
              </a:rPr>
              <a:t>: 85~90%</a:t>
            </a:r>
            <a:r>
              <a:rPr lang="ko-KR" altLang="en-US">
                <a:latin typeface="HY견고딕"/>
                <a:ea typeface="HY견고딕"/>
              </a:rPr>
              <a:t>이상</a:t>
            </a:r>
          </a:p>
        </p:txBody>
      </p:sp>
      <p:sp>
        <p:nvSpPr>
          <p:cNvPr id="9226" name="AutoShape 10"/>
          <p:cNvSpPr>
            <a:spLocks noChangeArrowheads="1"/>
          </p:cNvSpPr>
          <p:nvPr/>
        </p:nvSpPr>
        <p:spPr>
          <a:xfrm>
            <a:off x="5640388" y="4225925"/>
            <a:ext cx="2908300" cy="495300"/>
          </a:xfrm>
          <a:prstGeom prst="roundRect">
            <a:avLst>
              <a:gd name="adj" fmla="val 6204"/>
            </a:avLst>
          </a:prstGeom>
          <a:gradFill rotWithShape="0">
            <a:gsLst>
              <a:gs pos="0">
                <a:srgbClr val="F4F9E7"/>
              </a:gs>
              <a:gs pos="100000">
                <a:srgbClr val="F4F9E7">
                  <a:gamma/>
                  <a:tint val="0"/>
                  <a:invGamma/>
                </a:srgbClr>
              </a:gs>
            </a:gsLst>
            <a:lin ang="0" scaled="1"/>
          </a:gradFill>
          <a:ln w="3175">
            <a:solidFill>
              <a:schemeClr val="bg2"/>
            </a:solidFill>
            <a:round/>
          </a:ln>
          <a:effectLst/>
        </p:spPr>
        <p:txBody>
          <a:bodyPr wrap="none" anchor="ctr"/>
          <a:lstStyle/>
          <a:p>
            <a:pPr latinLnBrk="0">
              <a:defRPr lang="ko-KR"/>
            </a:pPr>
            <a:r>
              <a:rPr lang="ko-KR" altLang="en-US">
                <a:latin typeface="HY견고딕"/>
                <a:ea typeface="HY견고딕"/>
              </a:rPr>
              <a:t>까스배출 철저</a:t>
            </a:r>
          </a:p>
        </p:txBody>
      </p:sp>
      <p:sp>
        <p:nvSpPr>
          <p:cNvPr id="9227" name="AutoShape 11"/>
          <p:cNvSpPr>
            <a:spLocks noChangeArrowheads="1"/>
          </p:cNvSpPr>
          <p:nvPr/>
        </p:nvSpPr>
        <p:spPr>
          <a:xfrm>
            <a:off x="5640388" y="4784725"/>
            <a:ext cx="2908300" cy="495300"/>
          </a:xfrm>
          <a:prstGeom prst="roundRect">
            <a:avLst>
              <a:gd name="adj" fmla="val 6204"/>
            </a:avLst>
          </a:prstGeom>
          <a:gradFill rotWithShape="0">
            <a:gsLst>
              <a:gs pos="0">
                <a:srgbClr val="F4F9E7"/>
              </a:gs>
              <a:gs pos="100000">
                <a:srgbClr val="F4F9E7">
                  <a:gamma/>
                  <a:tint val="0"/>
                  <a:invGamma/>
                </a:srgbClr>
              </a:gs>
            </a:gsLst>
            <a:lin ang="0" scaled="1"/>
          </a:gradFill>
          <a:ln w="3175">
            <a:solidFill>
              <a:schemeClr val="bg2"/>
            </a:solidFill>
            <a:round/>
          </a:ln>
          <a:effectLst/>
        </p:spPr>
        <p:txBody>
          <a:bodyPr wrap="none" anchor="ctr"/>
          <a:lstStyle/>
          <a:p>
            <a:pPr latinLnBrk="0">
              <a:defRPr lang="ko-KR"/>
            </a:pPr>
            <a:r>
              <a:rPr lang="ko-KR" altLang="en-US">
                <a:latin typeface="HY견고딕"/>
                <a:ea typeface="HY견고딕"/>
              </a:rPr>
              <a:t>큐어링실시</a:t>
            </a:r>
          </a:p>
        </p:txBody>
      </p:sp>
      <p:grpSp>
        <p:nvGrpSpPr>
          <p:cNvPr id="3" name="Group 12"/>
          <p:cNvGrpSpPr/>
          <p:nvPr/>
        </p:nvGrpSpPr>
        <p:grpSpPr>
          <a:xfrm>
            <a:off x="5940152" y="2492896"/>
            <a:ext cx="1425669" cy="215912"/>
            <a:chOff x="1694" y="5044"/>
            <a:chExt cx="1024" cy="284"/>
          </a:xfrm>
          <a:solidFill>
            <a:srgbClr val="FF0000"/>
          </a:solidFill>
        </p:grpSpPr>
        <p:sp>
          <p:nvSpPr>
            <p:cNvPr id="77838" name="Freeform 13"/>
            <p:cNvSpPr/>
            <p:nvPr/>
          </p:nvSpPr>
          <p:spPr bwMode="gray">
            <a:xfrm>
              <a:off x="1694" y="5044"/>
              <a:ext cx="1024" cy="244"/>
            </a:xfrm>
            <a:custGeom>
              <a:avLst/>
              <a:gdLst>
                <a:gd name="T0" fmla="*/ 9 w 1924"/>
                <a:gd name="T1" fmla="*/ 0 h 1281"/>
                <a:gd name="T2" fmla="*/ 34 w 1924"/>
                <a:gd name="T3" fmla="*/ 0 h 1281"/>
                <a:gd name="T4" fmla="*/ 37 w 1924"/>
                <a:gd name="T5" fmla="*/ 0 h 1281"/>
                <a:gd name="T6" fmla="*/ 44 w 1924"/>
                <a:gd name="T7" fmla="*/ 0 h 1281"/>
                <a:gd name="T8" fmla="*/ 22 w 1924"/>
                <a:gd name="T9" fmla="*/ 0 h 1281"/>
                <a:gd name="T10" fmla="*/ 0 w 1924"/>
                <a:gd name="T11" fmla="*/ 0 h 1281"/>
                <a:gd name="T12" fmla="*/ 6 w 1924"/>
                <a:gd name="T13" fmla="*/ 0 h 1281"/>
                <a:gd name="T14" fmla="*/ 9 w 1924"/>
                <a:gd name="T15" fmla="*/ 0 h 1281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924"/>
                <a:gd name="T25" fmla="*/ 0 h 1281"/>
                <a:gd name="T26" fmla="*/ 1924 w 1924"/>
                <a:gd name="T27" fmla="*/ 1281 h 1281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924" h="1281">
                  <a:moveTo>
                    <a:pt x="408" y="0"/>
                  </a:moveTo>
                  <a:lnTo>
                    <a:pt x="1515" y="0"/>
                  </a:lnTo>
                  <a:lnTo>
                    <a:pt x="1632" y="699"/>
                  </a:lnTo>
                  <a:lnTo>
                    <a:pt x="1924" y="699"/>
                  </a:lnTo>
                  <a:lnTo>
                    <a:pt x="962" y="1281"/>
                  </a:lnTo>
                  <a:lnTo>
                    <a:pt x="0" y="699"/>
                  </a:lnTo>
                  <a:lnTo>
                    <a:pt x="292" y="699"/>
                  </a:lnTo>
                  <a:lnTo>
                    <a:pt x="408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/>
            <a:lstStyle/>
            <a:p>
              <a:pPr>
                <a:defRPr lang="ko-KR"/>
              </a:pPr>
              <a:endParaRPr lang="ko-KR" altLang="en-US"/>
            </a:p>
          </p:txBody>
        </p:sp>
        <p:sp>
          <p:nvSpPr>
            <p:cNvPr id="77839" name="Freeform 14"/>
            <p:cNvSpPr/>
            <p:nvPr/>
          </p:nvSpPr>
          <p:spPr bwMode="gray">
            <a:xfrm>
              <a:off x="1694" y="5174"/>
              <a:ext cx="511" cy="154"/>
            </a:xfrm>
            <a:custGeom>
              <a:avLst/>
              <a:gdLst>
                <a:gd name="T0" fmla="*/ 0 w 962"/>
                <a:gd name="T1" fmla="*/ 0 h 814"/>
                <a:gd name="T2" fmla="*/ 21 w 962"/>
                <a:gd name="T3" fmla="*/ 0 h 814"/>
                <a:gd name="T4" fmla="*/ 21 w 962"/>
                <a:gd name="T5" fmla="*/ 0 h 814"/>
                <a:gd name="T6" fmla="*/ 0 w 962"/>
                <a:gd name="T7" fmla="*/ 0 h 814"/>
                <a:gd name="T8" fmla="*/ 0 w 962"/>
                <a:gd name="T9" fmla="*/ 0 h 81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62"/>
                <a:gd name="T16" fmla="*/ 0 h 814"/>
                <a:gd name="T17" fmla="*/ 962 w 962"/>
                <a:gd name="T18" fmla="*/ 814 h 81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62" h="814">
                  <a:moveTo>
                    <a:pt x="0" y="0"/>
                  </a:moveTo>
                  <a:lnTo>
                    <a:pt x="962" y="582"/>
                  </a:lnTo>
                  <a:lnTo>
                    <a:pt x="962" y="814"/>
                  </a:lnTo>
                  <a:lnTo>
                    <a:pt x="0" y="174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/>
            <a:lstStyle/>
            <a:p>
              <a:pPr>
                <a:defRPr lang="ko-KR"/>
              </a:pPr>
              <a:endParaRPr lang="ko-KR" altLang="en-US"/>
            </a:p>
          </p:txBody>
        </p:sp>
        <p:sp>
          <p:nvSpPr>
            <p:cNvPr id="77840" name="Freeform 15"/>
            <p:cNvSpPr/>
            <p:nvPr/>
          </p:nvSpPr>
          <p:spPr bwMode="gray">
            <a:xfrm>
              <a:off x="2196" y="5174"/>
              <a:ext cx="513" cy="154"/>
            </a:xfrm>
            <a:custGeom>
              <a:avLst/>
              <a:gdLst>
                <a:gd name="T0" fmla="*/ 0 w 962"/>
                <a:gd name="T1" fmla="*/ 0 h 814"/>
                <a:gd name="T2" fmla="*/ 0 w 962"/>
                <a:gd name="T3" fmla="*/ 0 h 814"/>
                <a:gd name="T4" fmla="*/ 22 w 962"/>
                <a:gd name="T5" fmla="*/ 0 h 814"/>
                <a:gd name="T6" fmla="*/ 22 w 962"/>
                <a:gd name="T7" fmla="*/ 0 h 814"/>
                <a:gd name="T8" fmla="*/ 0 w 962"/>
                <a:gd name="T9" fmla="*/ 0 h 81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62"/>
                <a:gd name="T16" fmla="*/ 0 h 814"/>
                <a:gd name="T17" fmla="*/ 962 w 962"/>
                <a:gd name="T18" fmla="*/ 814 h 81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62" h="814">
                  <a:moveTo>
                    <a:pt x="0" y="582"/>
                  </a:moveTo>
                  <a:lnTo>
                    <a:pt x="0" y="814"/>
                  </a:lnTo>
                  <a:lnTo>
                    <a:pt x="962" y="174"/>
                  </a:lnTo>
                  <a:lnTo>
                    <a:pt x="962" y="0"/>
                  </a:lnTo>
                  <a:lnTo>
                    <a:pt x="0" y="582"/>
                  </a:lnTo>
                  <a:close/>
                </a:path>
              </a:pathLst>
            </a:custGeom>
            <a:grpFill/>
            <a:ln w="9525">
              <a:noFill/>
              <a:round/>
            </a:ln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/>
            <a:lstStyle/>
            <a:p>
              <a:pPr>
                <a:defRPr lang="ko-KR"/>
              </a:pPr>
              <a:endParaRPr lang="ko-KR" altLang="en-US"/>
            </a:p>
          </p:txBody>
        </p:sp>
      </p:grpSp>
      <p:sp>
        <p:nvSpPr>
          <p:cNvPr id="9232" name="Rectangle 16"/>
          <p:cNvSpPr>
            <a:spLocks noChangeArrowheads="1"/>
          </p:cNvSpPr>
          <p:nvPr/>
        </p:nvSpPr>
        <p:spPr>
          <a:xfrm>
            <a:off x="5348288" y="1752600"/>
            <a:ext cx="2378075" cy="533400"/>
          </a:xfrm>
          <a:prstGeom prst="rect">
            <a:avLst/>
          </a:prstGeom>
          <a:gradFill rotWithShape="0">
            <a:gsLst>
              <a:gs pos="0">
                <a:srgbClr val="D4C4DA"/>
              </a:gs>
              <a:gs pos="100000">
                <a:srgbClr val="D4C4DA">
                  <a:gamma/>
                  <a:tint val="33730"/>
                  <a:invGamma/>
                </a:srgbClr>
              </a:gs>
            </a:gsLst>
            <a:lin ang="5400000" scaled="1"/>
          </a:gradFill>
          <a:ln>
            <a:noFill/>
          </a:ln>
          <a:effectLst>
            <a:outerShdw dist="35921" dir="2700000" algn="ctr" rotWithShape="0">
              <a:schemeClr val="bg2"/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none" anchor="ctr"/>
          <a:lstStyle/>
          <a:p>
            <a:pPr algn="ctr" latinLnBrk="0">
              <a:defRPr lang="ko-KR"/>
            </a:pPr>
            <a:r>
              <a:rPr lang="ko-KR" altLang="en-US" sz="2400">
                <a:latin typeface="HY견고딕"/>
                <a:ea typeface="HY견고딕"/>
              </a:rPr>
              <a:t>본 저 장</a:t>
            </a:r>
          </a:p>
        </p:txBody>
      </p:sp>
      <p:sp>
        <p:nvSpPr>
          <p:cNvPr id="9233" name="Rectangle 17"/>
          <p:cNvSpPr>
            <a:spLocks noChangeArrowheads="1"/>
          </p:cNvSpPr>
          <p:nvPr/>
        </p:nvSpPr>
        <p:spPr>
          <a:xfrm>
            <a:off x="323527" y="2744924"/>
            <a:ext cx="3888432" cy="2448272"/>
          </a:xfrm>
          <a:prstGeom prst="rect">
            <a:avLst/>
          </a:prstGeom>
          <a:gradFill rotWithShape="0">
            <a:gsLst>
              <a:gs pos="0">
                <a:srgbClr val="C1DAFF"/>
              </a:gs>
              <a:gs pos="100000">
                <a:srgbClr val="C1DAFF">
                  <a:gamma/>
                  <a:tint val="36860"/>
                  <a:invGamma/>
                </a:srgbClr>
              </a:gs>
            </a:gsLst>
            <a:lin ang="5400000" scaled="1"/>
          </a:gradFill>
          <a:ln>
            <a:noFill/>
          </a:ln>
          <a:effectLst>
            <a:outerShdw dist="35921" dir="2700000" algn="ctr" rotWithShape="0">
              <a:schemeClr val="bg2"/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none" anchor="ctr"/>
          <a:lstStyle/>
          <a:p>
            <a:pPr latinLnBrk="0">
              <a:defRPr lang="ko-KR"/>
            </a:pPr>
            <a:r>
              <a:rPr lang="ko-KR" altLang="en-US" sz="2000">
                <a:latin typeface="HY견고딕"/>
                <a:ea typeface="HY견고딕"/>
              </a:rPr>
              <a:t>고구마 수확 후 통기가 잘 되</a:t>
            </a:r>
          </a:p>
          <a:p>
            <a:pPr latinLnBrk="0">
              <a:defRPr lang="ko-KR"/>
            </a:pPr>
            <a:r>
              <a:rPr lang="ko-KR" altLang="en-US" sz="2000">
                <a:latin typeface="HY견고딕"/>
                <a:ea typeface="HY견고딕"/>
              </a:rPr>
              <a:t>는 곳에서 얕게 펴서 10~!5일</a:t>
            </a:r>
          </a:p>
          <a:p>
            <a:pPr latinLnBrk="0">
              <a:defRPr lang="ko-KR"/>
            </a:pPr>
            <a:r>
              <a:rPr lang="ko-KR" altLang="en-US" sz="2000">
                <a:latin typeface="HY견고딕"/>
                <a:ea typeface="HY견고딕"/>
              </a:rPr>
              <a:t>간 말려서 큐어링(상처아물이)</a:t>
            </a:r>
          </a:p>
          <a:p>
            <a:pPr latinLnBrk="0">
              <a:defRPr lang="ko-KR"/>
            </a:pPr>
            <a:r>
              <a:rPr lang="ko-KR" altLang="en-US" sz="2000">
                <a:latin typeface="HY견고딕"/>
                <a:ea typeface="HY견고딕"/>
              </a:rPr>
              <a:t>를 하여 본저장을 함</a:t>
            </a:r>
          </a:p>
          <a:p>
            <a:pPr latinLnBrk="0">
              <a:defRPr lang="ko-KR"/>
            </a:pPr>
            <a:r>
              <a:rPr lang="ko-KR" altLang="en-US" sz="2000">
                <a:latin typeface="HY견고딕"/>
                <a:ea typeface="HY견고딕"/>
              </a:rPr>
              <a:t>온도 </a:t>
            </a:r>
            <a:r>
              <a:rPr lang="en-US" altLang="ko-KR" sz="2000">
                <a:latin typeface="HY견고딕"/>
                <a:ea typeface="HY견고딕"/>
              </a:rPr>
              <a:t>33 ℃, </a:t>
            </a:r>
            <a:r>
              <a:rPr lang="ko-KR" altLang="en-US" sz="2000">
                <a:latin typeface="HY견고딕"/>
                <a:ea typeface="HY견고딕"/>
              </a:rPr>
              <a:t>습도 </a:t>
            </a:r>
            <a:r>
              <a:rPr lang="en-US" altLang="ko-KR" sz="2000">
                <a:latin typeface="HY견고딕"/>
                <a:ea typeface="HY견고딕"/>
              </a:rPr>
              <a:t>90~95% </a:t>
            </a:r>
          </a:p>
          <a:p>
            <a:pPr latinLnBrk="0">
              <a:defRPr lang="ko-KR"/>
            </a:pPr>
            <a:r>
              <a:rPr lang="ko-KR" altLang="en-US" sz="2000">
                <a:latin typeface="HY견고딕"/>
                <a:ea typeface="HY견고딕"/>
              </a:rPr>
              <a:t>   </a:t>
            </a:r>
          </a:p>
        </p:txBody>
      </p:sp>
      <p:grpSp>
        <p:nvGrpSpPr>
          <p:cNvPr id="4" name="Group 7"/>
          <p:cNvGrpSpPr/>
          <p:nvPr/>
        </p:nvGrpSpPr>
        <p:grpSpPr>
          <a:xfrm>
            <a:off x="0" y="295275"/>
            <a:ext cx="7029450" cy="838200"/>
            <a:chOff x="1080" y="2161"/>
            <a:chExt cx="3823" cy="712"/>
          </a:xfrm>
        </p:grpSpPr>
        <p:pic>
          <p:nvPicPr>
            <p:cNvPr id="100370" name="Picture 8" descr="1"/>
            <p:cNvPicPr>
              <a:picLocks noChangeAspect="1" noChangeArrowheads="1"/>
            </p:cNvPicPr>
            <p:nvPr/>
          </p:nvPicPr>
          <p:blipFill rotWithShape="1">
            <a:blip r:embed="rId3"/>
            <a:srcRect r="73570"/>
            <a:stretch>
              <a:fillRect/>
            </a:stretch>
          </p:blipFill>
          <p:spPr>
            <a:xfrm>
              <a:off x="1080" y="2161"/>
              <a:ext cx="1437" cy="712"/>
            </a:xfrm>
            <a:prstGeom prst="rect">
              <a:avLst/>
            </a:prstGeom>
            <a:noFill/>
            <a:ln w="9525">
              <a:noFill/>
              <a:miter/>
            </a:ln>
          </p:spPr>
        </p:pic>
        <p:pic>
          <p:nvPicPr>
            <p:cNvPr id="100371" name="Picture 9" descr="1"/>
            <p:cNvPicPr>
              <a:picLocks noChangeAspect="1" noChangeArrowheads="1"/>
            </p:cNvPicPr>
            <p:nvPr/>
          </p:nvPicPr>
          <p:blipFill rotWithShape="1">
            <a:blip r:embed="rId3"/>
            <a:srcRect l="46660"/>
            <a:stretch>
              <a:fillRect/>
            </a:stretch>
          </p:blipFill>
          <p:spPr>
            <a:xfrm>
              <a:off x="1898" y="2161"/>
              <a:ext cx="2899" cy="712"/>
            </a:xfrm>
            <a:prstGeom prst="rect">
              <a:avLst/>
            </a:prstGeom>
            <a:noFill/>
            <a:ln w="9525">
              <a:noFill/>
              <a:miter/>
            </a:ln>
          </p:spPr>
        </p:pic>
        <p:sp>
          <p:nvSpPr>
            <p:cNvPr id="100372" name="Text Box 41"/>
            <p:cNvSpPr txBox="1">
              <a:spLocks noChangeArrowheads="1"/>
            </p:cNvSpPr>
            <p:nvPr/>
          </p:nvSpPr>
          <p:spPr bwMode="gray">
            <a:xfrm>
              <a:off x="1954" y="2169"/>
              <a:ext cx="2949" cy="549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>
              <a:spAutoFit/>
            </a:bodyPr>
            <a:lstStyle/>
            <a:p>
              <a:pPr eaLnBrk="0" latinLnBrk="0" hangingPunct="0">
                <a:defRPr lang="ko-KR" altLang="en-US"/>
              </a:pPr>
              <a:r>
                <a:rPr lang="ko-KR" altLang="en-US" sz="3600" dirty="0">
                  <a:latin typeface="양재둘기체M"/>
                  <a:ea typeface="양재둘기체M"/>
                </a:rPr>
                <a:t>수확</a:t>
              </a:r>
              <a:r>
                <a:rPr lang="en-US" altLang="ko-KR" sz="3600" dirty="0">
                  <a:latin typeface="양재둘기체M"/>
                  <a:ea typeface="양재둘기체M"/>
                </a:rPr>
                <a:t>.</a:t>
              </a:r>
              <a:r>
                <a:rPr lang="ko-KR" altLang="en-US" sz="3600" dirty="0">
                  <a:latin typeface="양재둘기체M"/>
                  <a:ea typeface="양재둘기체M"/>
                </a:rPr>
                <a:t>저장은</a:t>
              </a:r>
              <a:r>
                <a:rPr lang="en-US" altLang="ko-KR" sz="3600" dirty="0">
                  <a:latin typeface="양재둘기체M"/>
                  <a:ea typeface="양재둘기체M"/>
                </a:rPr>
                <a:t>?</a:t>
              </a:r>
              <a:endParaRPr lang="ko-KR" altLang="en-US" sz="3600" dirty="0">
                <a:latin typeface="양재둘기체M"/>
                <a:ea typeface="양재둘기체M"/>
              </a:endParaRPr>
            </a:p>
          </p:txBody>
        </p:sp>
        <p:sp>
          <p:nvSpPr>
            <p:cNvPr id="100373" name="Rectangle 11"/>
            <p:cNvSpPr>
              <a:spLocks noChangeArrowheads="1"/>
            </p:cNvSpPr>
            <p:nvPr/>
          </p:nvSpPr>
          <p:spPr>
            <a:xfrm>
              <a:off x="1315" y="2234"/>
              <a:ext cx="308" cy="499"/>
            </a:xfrm>
            <a:prstGeom prst="rect">
              <a:avLst/>
            </a:prstGeom>
            <a:noFill/>
            <a:ln w="9525">
              <a:noFill/>
              <a:miter/>
            </a:ln>
            <a:effectLst/>
          </p:spPr>
          <p:txBody>
            <a:bodyPr>
              <a:spAutoFit/>
            </a:bodyPr>
            <a:lstStyle/>
            <a:p>
              <a:pPr lvl="0">
                <a:defRPr lang="ko-KR" altLang="en-US"/>
              </a:pPr>
              <a:r>
                <a:rPr lang="en-US" altLang="ko-KR" sz="3300" i="1">
                  <a:solidFill>
                    <a:schemeClr val="bg1"/>
                  </a:solidFill>
                  <a:latin typeface="바탕체"/>
                  <a:ea typeface="바탕체"/>
                </a:rPr>
                <a:t>Ⅳ</a:t>
              </a:r>
              <a:endParaRPr lang="en-US" altLang="ko-KR" sz="3300" i="1">
                <a:solidFill>
                  <a:schemeClr val="bg1"/>
                </a:solidFill>
                <a:latin typeface="Arial"/>
                <a:ea typeface="휴먼둥근헤드라인"/>
              </a:endParaRPr>
            </a:p>
          </p:txBody>
        </p:sp>
      </p:grpSp>
    </p:spTree>
  </p:cSld>
  <p:clrMapOvr>
    <a:masterClrMapping/>
  </p:clrMapOvr>
  <p:transition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851" name="Picture 3" descr="C:\Documents and Settings\Owner\My Documents\My Pictures\08시범\고구마저장시설\노규인\노규인7.jpg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547664" y="1772816"/>
            <a:ext cx="6183938" cy="487356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grpSp>
        <p:nvGrpSpPr>
          <p:cNvPr id="2" name="Group 7"/>
          <p:cNvGrpSpPr/>
          <p:nvPr/>
        </p:nvGrpSpPr>
        <p:grpSpPr>
          <a:xfrm>
            <a:off x="0" y="134938"/>
            <a:ext cx="7029450" cy="838200"/>
            <a:chOff x="1080" y="2161"/>
            <a:chExt cx="3823" cy="712"/>
          </a:xfrm>
        </p:grpSpPr>
        <p:pic>
          <p:nvPicPr>
            <p:cNvPr id="102407" name="Picture 8" descr="1"/>
            <p:cNvPicPr>
              <a:picLocks noChangeAspect="1" noChangeArrowheads="1"/>
            </p:cNvPicPr>
            <p:nvPr/>
          </p:nvPicPr>
          <p:blipFill rotWithShape="1">
            <a:blip r:embed="rId3"/>
            <a:srcRect r="73570"/>
            <a:stretch>
              <a:fillRect/>
            </a:stretch>
          </p:blipFill>
          <p:spPr>
            <a:xfrm>
              <a:off x="1080" y="2161"/>
              <a:ext cx="1437" cy="712"/>
            </a:xfrm>
            <a:prstGeom prst="rect">
              <a:avLst/>
            </a:prstGeom>
            <a:noFill/>
            <a:ln w="9525">
              <a:noFill/>
              <a:miter/>
            </a:ln>
          </p:spPr>
        </p:pic>
        <p:pic>
          <p:nvPicPr>
            <p:cNvPr id="102408" name="Picture 9" descr="1"/>
            <p:cNvPicPr>
              <a:picLocks noChangeAspect="1" noChangeArrowheads="1"/>
            </p:cNvPicPr>
            <p:nvPr/>
          </p:nvPicPr>
          <p:blipFill rotWithShape="1">
            <a:blip r:embed="rId3"/>
            <a:srcRect l="46660"/>
            <a:stretch>
              <a:fillRect/>
            </a:stretch>
          </p:blipFill>
          <p:spPr>
            <a:xfrm>
              <a:off x="1898" y="2161"/>
              <a:ext cx="2899" cy="712"/>
            </a:xfrm>
            <a:prstGeom prst="rect">
              <a:avLst/>
            </a:prstGeom>
            <a:noFill/>
            <a:ln w="9525">
              <a:noFill/>
              <a:miter/>
            </a:ln>
          </p:spPr>
        </p:pic>
        <p:sp>
          <p:nvSpPr>
            <p:cNvPr id="102409" name="Text Box 41"/>
            <p:cNvSpPr txBox="1">
              <a:spLocks noChangeArrowheads="1"/>
            </p:cNvSpPr>
            <p:nvPr/>
          </p:nvSpPr>
          <p:spPr bwMode="gray">
            <a:xfrm>
              <a:off x="1954" y="2170"/>
              <a:ext cx="2949" cy="549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>
              <a:spAutoFit/>
            </a:bodyPr>
            <a:lstStyle/>
            <a:p>
              <a:pPr eaLnBrk="0" latinLnBrk="0" hangingPunct="0">
                <a:defRPr lang="ko-KR" altLang="en-US"/>
              </a:pPr>
              <a:r>
                <a:rPr lang="ko-KR" altLang="en-US" sz="3600">
                  <a:latin typeface="양재둘기체M"/>
                  <a:ea typeface="양재둘기체M"/>
                </a:rPr>
                <a:t>재배</a:t>
              </a:r>
              <a:r>
                <a:rPr lang="en-US" altLang="ko-KR" sz="3600">
                  <a:latin typeface="양재둘기체M"/>
                  <a:ea typeface="양재둘기체M"/>
                </a:rPr>
                <a:t>.</a:t>
              </a:r>
              <a:r>
                <a:rPr lang="ko-KR" altLang="en-US" sz="3600">
                  <a:latin typeface="양재둘기체M"/>
                  <a:ea typeface="양재둘기체M"/>
                </a:rPr>
                <a:t>수확</a:t>
              </a:r>
              <a:r>
                <a:rPr lang="en-US" altLang="ko-KR" sz="3600">
                  <a:latin typeface="양재둘기체M"/>
                  <a:ea typeface="양재둘기체M"/>
                </a:rPr>
                <a:t>.</a:t>
              </a:r>
              <a:r>
                <a:rPr lang="ko-KR" altLang="en-US" sz="3600">
                  <a:latin typeface="양재둘기체M"/>
                  <a:ea typeface="양재둘기체M"/>
                </a:rPr>
                <a:t>저장은</a:t>
              </a:r>
              <a:r>
                <a:rPr lang="en-US" altLang="ko-KR" sz="3600">
                  <a:latin typeface="양재둘기체M"/>
                  <a:ea typeface="양재둘기체M"/>
                </a:rPr>
                <a:t>?</a:t>
              </a:r>
              <a:endParaRPr lang="ko-KR" altLang="en-US" sz="3600">
                <a:latin typeface="양재둘기체M"/>
                <a:ea typeface="양재둘기체M"/>
              </a:endParaRPr>
            </a:p>
          </p:txBody>
        </p:sp>
        <p:sp>
          <p:nvSpPr>
            <p:cNvPr id="102410" name="Rectangle 11"/>
            <p:cNvSpPr>
              <a:spLocks noChangeArrowheads="1"/>
            </p:cNvSpPr>
            <p:nvPr/>
          </p:nvSpPr>
          <p:spPr>
            <a:xfrm>
              <a:off x="1316" y="2234"/>
              <a:ext cx="308" cy="498"/>
            </a:xfrm>
            <a:prstGeom prst="rect">
              <a:avLst/>
            </a:prstGeom>
            <a:noFill/>
            <a:ln w="9525">
              <a:noFill/>
              <a:miter/>
            </a:ln>
            <a:effectLst/>
          </p:spPr>
          <p:txBody>
            <a:bodyPr>
              <a:spAutoFit/>
            </a:bodyPr>
            <a:lstStyle/>
            <a:p>
              <a:pPr lvl="0">
                <a:defRPr lang="ko-KR" altLang="en-US"/>
              </a:pPr>
              <a:r>
                <a:rPr lang="en-US" altLang="ko-KR" sz="3300" i="1">
                  <a:solidFill>
                    <a:schemeClr val="bg1"/>
                  </a:solidFill>
                  <a:latin typeface="바탕체"/>
                  <a:ea typeface="바탕체"/>
                </a:rPr>
                <a:t>Ⅳ</a:t>
              </a:r>
              <a:endParaRPr lang="en-US" altLang="ko-KR" sz="3300" i="1">
                <a:solidFill>
                  <a:schemeClr val="bg1"/>
                </a:solidFill>
                <a:latin typeface="Arial"/>
                <a:ea typeface="휴먼둥근헤드라인"/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2124075" y="908050"/>
            <a:ext cx="4459288" cy="930275"/>
            <a:chOff x="204" y="935"/>
            <a:chExt cx="1043" cy="465"/>
          </a:xfrm>
        </p:grpSpPr>
        <p:pic>
          <p:nvPicPr>
            <p:cNvPr id="102405" name="Picture 3" descr="NEW-2"/>
            <p:cNvPicPr>
              <a:picLocks noChangeAspect="1" noChangeArrowheads="1"/>
            </p:cNvPicPr>
            <p:nvPr/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204" y="935"/>
              <a:ext cx="1043" cy="347"/>
            </a:xfrm>
            <a:prstGeom prst="rect">
              <a:avLst/>
            </a:prstGeom>
            <a:noFill/>
            <a:ln w="9525">
              <a:noFill/>
              <a:miter/>
            </a:ln>
          </p:spPr>
        </p:pic>
        <p:sp>
          <p:nvSpPr>
            <p:cNvPr id="102406" name="Text Box 4"/>
            <p:cNvSpPr txBox="1">
              <a:spLocks noChangeArrowheads="1"/>
            </p:cNvSpPr>
            <p:nvPr/>
          </p:nvSpPr>
          <p:spPr>
            <a:xfrm>
              <a:off x="235" y="983"/>
              <a:ext cx="965" cy="224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>
              <a:spAutoFit/>
            </a:bodyPr>
            <a:lstStyle/>
            <a:p>
              <a:pPr latinLnBrk="0">
                <a:defRPr lang="ko-KR" altLang="en-US"/>
              </a:pPr>
              <a:r>
                <a:rPr lang="en-US" altLang="ko-KR">
                  <a:latin typeface="HY견고딕"/>
                  <a:ea typeface="HY견고딕"/>
                </a:rPr>
                <a:t>    </a:t>
              </a:r>
              <a:r>
                <a:rPr lang="ko-KR" altLang="en-US" sz="2400">
                  <a:latin typeface="HY견고딕"/>
                  <a:ea typeface="HY견고딕"/>
                </a:rPr>
                <a:t>큐어링시 공기순환 철저</a:t>
              </a:r>
            </a:p>
          </p:txBody>
        </p:sp>
      </p:grpSp>
    </p:spTree>
  </p:cSld>
  <p:clrMapOvr>
    <a:masterClrMapping/>
  </p:clrMapOvr>
  <p:transition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7"/>
          <p:cNvGrpSpPr/>
          <p:nvPr/>
        </p:nvGrpSpPr>
        <p:grpSpPr>
          <a:xfrm>
            <a:off x="0" y="188913"/>
            <a:ext cx="6869113" cy="842962"/>
            <a:chOff x="1080" y="2161"/>
            <a:chExt cx="3736" cy="716"/>
          </a:xfrm>
        </p:grpSpPr>
        <p:pic>
          <p:nvPicPr>
            <p:cNvPr id="106516" name="Picture 8" descr="1"/>
            <p:cNvPicPr>
              <a:picLocks noChangeAspect="1" noChangeArrowheads="1"/>
            </p:cNvPicPr>
            <p:nvPr/>
          </p:nvPicPr>
          <p:blipFill rotWithShape="1">
            <a:blip r:embed="rId2"/>
            <a:srcRect r="73570"/>
            <a:stretch>
              <a:fillRect/>
            </a:stretch>
          </p:blipFill>
          <p:spPr>
            <a:xfrm>
              <a:off x="1080" y="2161"/>
              <a:ext cx="1437" cy="712"/>
            </a:xfrm>
            <a:prstGeom prst="rect">
              <a:avLst/>
            </a:prstGeom>
            <a:noFill/>
            <a:ln w="9525">
              <a:noFill/>
              <a:miter/>
            </a:ln>
          </p:spPr>
        </p:pic>
        <p:pic>
          <p:nvPicPr>
            <p:cNvPr id="106517" name="Picture 9" descr="1"/>
            <p:cNvPicPr>
              <a:picLocks noChangeAspect="1" noChangeArrowheads="1"/>
            </p:cNvPicPr>
            <p:nvPr/>
          </p:nvPicPr>
          <p:blipFill rotWithShape="1">
            <a:blip r:embed="rId2"/>
            <a:srcRect l="46660"/>
            <a:stretch>
              <a:fillRect/>
            </a:stretch>
          </p:blipFill>
          <p:spPr>
            <a:xfrm>
              <a:off x="1892" y="2165"/>
              <a:ext cx="2899" cy="712"/>
            </a:xfrm>
            <a:prstGeom prst="rect">
              <a:avLst/>
            </a:prstGeom>
            <a:noFill/>
            <a:ln w="9525">
              <a:noFill/>
              <a:miter/>
            </a:ln>
          </p:spPr>
        </p:pic>
        <p:sp>
          <p:nvSpPr>
            <p:cNvPr id="106518" name="Text Box 41"/>
            <p:cNvSpPr txBox="1">
              <a:spLocks noChangeArrowheads="1"/>
            </p:cNvSpPr>
            <p:nvPr/>
          </p:nvSpPr>
          <p:spPr bwMode="gray">
            <a:xfrm>
              <a:off x="1867" y="2161"/>
              <a:ext cx="2949" cy="548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>
              <a:spAutoFit/>
            </a:bodyPr>
            <a:lstStyle/>
            <a:p>
              <a:pPr eaLnBrk="0" latinLnBrk="0" hangingPunct="0">
                <a:defRPr lang="ko-KR" altLang="en-US"/>
              </a:pPr>
              <a:r>
                <a:rPr lang="ko-KR" altLang="en-US" sz="3600">
                  <a:latin typeface="양재둘기체M"/>
                  <a:ea typeface="양재둘기체M"/>
                </a:rPr>
                <a:t>  병해충 방제는</a:t>
              </a:r>
              <a:r>
                <a:rPr lang="en-US" altLang="ko-KR" sz="3600">
                  <a:latin typeface="양재둘기체M"/>
                  <a:ea typeface="양재둘기체M"/>
                </a:rPr>
                <a:t>?</a:t>
              </a:r>
              <a:endParaRPr lang="ko-KR" altLang="en-US" sz="3600">
                <a:latin typeface="양재둘기체M"/>
                <a:ea typeface="양재둘기체M"/>
              </a:endParaRPr>
            </a:p>
          </p:txBody>
        </p:sp>
        <p:sp>
          <p:nvSpPr>
            <p:cNvPr id="106519" name="Rectangle 11"/>
            <p:cNvSpPr>
              <a:spLocks noChangeArrowheads="1"/>
            </p:cNvSpPr>
            <p:nvPr/>
          </p:nvSpPr>
          <p:spPr>
            <a:xfrm>
              <a:off x="1316" y="2233"/>
              <a:ext cx="309" cy="501"/>
            </a:xfrm>
            <a:prstGeom prst="rect">
              <a:avLst/>
            </a:prstGeom>
            <a:noFill/>
            <a:ln w="9525">
              <a:noFill/>
              <a:miter/>
            </a:ln>
            <a:effectLst/>
          </p:spPr>
          <p:txBody>
            <a:bodyPr>
              <a:spAutoFit/>
            </a:bodyPr>
            <a:lstStyle/>
            <a:p>
              <a:pPr lvl="0">
                <a:defRPr lang="ko-KR" altLang="en-US"/>
              </a:pPr>
              <a:r>
                <a:rPr lang="en-US" altLang="ko-KR" sz="3300" i="1">
                  <a:solidFill>
                    <a:schemeClr val="bg1"/>
                  </a:solidFill>
                  <a:latin typeface="바탕체"/>
                  <a:ea typeface="바탕체"/>
                </a:rPr>
                <a:t>Ⅴ</a:t>
              </a:r>
              <a:endParaRPr lang="en-US" altLang="ko-KR" sz="3300" i="1">
                <a:solidFill>
                  <a:schemeClr val="bg1"/>
                </a:solidFill>
                <a:latin typeface="Arial"/>
                <a:ea typeface="휴먼둥근헤드라인"/>
              </a:endParaRPr>
            </a:p>
          </p:txBody>
        </p:sp>
      </p:grpSp>
      <p:grpSp>
        <p:nvGrpSpPr>
          <p:cNvPr id="3" name="Group 11"/>
          <p:cNvGrpSpPr/>
          <p:nvPr/>
        </p:nvGrpSpPr>
        <p:grpSpPr>
          <a:xfrm>
            <a:off x="971550" y="1125538"/>
            <a:ext cx="2252663" cy="692150"/>
            <a:chOff x="204" y="935"/>
            <a:chExt cx="1043" cy="347"/>
          </a:xfrm>
        </p:grpSpPr>
        <p:pic>
          <p:nvPicPr>
            <p:cNvPr id="106514" name="Picture 12" descr="NEW-2"/>
            <p:cNvPicPr>
              <a:picLocks noChangeAspect="1" noChangeArrowheads="1"/>
            </p:cNvPicPr>
            <p:nvPr/>
          </p:nvPicPr>
          <p:blipFill rotWithShape="1">
            <a:blip r:embed="rId3"/>
            <a:srcRect/>
            <a:stretch>
              <a:fillRect/>
            </a:stretch>
          </p:blipFill>
          <p:spPr>
            <a:xfrm>
              <a:off x="204" y="935"/>
              <a:ext cx="1043" cy="347"/>
            </a:xfrm>
            <a:prstGeom prst="rect">
              <a:avLst/>
            </a:prstGeom>
            <a:noFill/>
            <a:ln w="9525">
              <a:noFill/>
              <a:miter/>
            </a:ln>
          </p:spPr>
        </p:pic>
        <p:sp>
          <p:nvSpPr>
            <p:cNvPr id="106515" name="Text Box 13"/>
            <p:cNvSpPr txBox="1">
              <a:spLocks noChangeArrowheads="1"/>
            </p:cNvSpPr>
            <p:nvPr/>
          </p:nvSpPr>
          <p:spPr>
            <a:xfrm>
              <a:off x="235" y="983"/>
              <a:ext cx="966" cy="226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>
              <a:spAutoFit/>
            </a:bodyPr>
            <a:lstStyle/>
            <a:p>
              <a:pPr latinLnBrk="0">
                <a:defRPr lang="ko-KR" altLang="en-US"/>
              </a:pPr>
              <a:r>
                <a:rPr lang="en-US" altLang="ko-KR" sz="2400">
                  <a:latin typeface="HY견고딕"/>
                  <a:ea typeface="HY견고딕"/>
                </a:rPr>
                <a:t> </a:t>
              </a:r>
              <a:r>
                <a:rPr lang="ko-KR" altLang="en-US" sz="2400">
                  <a:latin typeface="HY견고딕"/>
                  <a:ea typeface="HY견고딕"/>
                </a:rPr>
                <a:t>덩굴쪼김병 </a:t>
              </a:r>
            </a:p>
          </p:txBody>
        </p:sp>
      </p:grpSp>
      <p:sp>
        <p:nvSpPr>
          <p:cNvPr id="106500" name="AutoShape 15"/>
          <p:cNvSpPr>
            <a:spLocks noChangeArrowheads="1"/>
          </p:cNvSpPr>
          <p:nvPr/>
        </p:nvSpPr>
        <p:spPr>
          <a:xfrm>
            <a:off x="5076825" y="2636838"/>
            <a:ext cx="3598863" cy="2806700"/>
          </a:xfrm>
          <a:prstGeom prst="roundRect">
            <a:avLst>
              <a:gd name="adj" fmla="val 3458"/>
            </a:avLst>
          </a:prstGeom>
          <a:solidFill>
            <a:srgbClr val="99CCFF"/>
          </a:solidFill>
          <a:ln w="9525">
            <a:round/>
          </a:ln>
          <a:scene3d>
            <a:camera prst="legacyPerspectiveTop"/>
            <a:lightRig rig="legacyFlat3" dir="r"/>
          </a:scene3d>
          <a:sp3d extrusionH="430200" prstMaterial="legacyMatte">
            <a:bevelT w="13500" h="13500" prst="angle"/>
            <a:bevelB w="13500" h="13500" prst="angle"/>
            <a:extrusionClr>
              <a:srgbClr val="99CCFF"/>
            </a:extrusionClr>
          </a:sp3d>
        </p:spPr>
        <p:txBody>
          <a:bodyPr wrap="none" anchor="ctr">
            <a:flatTx/>
          </a:bodyPr>
          <a:lstStyle/>
          <a:p>
            <a:pPr algn="ctr" eaLnBrk="0" latinLnBrk="0" hangingPunct="0">
              <a:defRPr lang="ko-KR" altLang="en-US"/>
            </a:pPr>
            <a:endParaRPr lang="ko-KR" altLang="ko-KR" sz="800" b="1">
              <a:latin typeface="HY견고딕"/>
              <a:ea typeface="HY견고딕"/>
            </a:endParaRPr>
          </a:p>
        </p:txBody>
      </p:sp>
      <p:sp>
        <p:nvSpPr>
          <p:cNvPr id="25" name="Text Box 16"/>
          <p:cNvSpPr txBox="1">
            <a:spLocks noChangeArrowheads="1"/>
          </p:cNvSpPr>
          <p:nvPr/>
        </p:nvSpPr>
        <p:spPr>
          <a:xfrm>
            <a:off x="5071110" y="3021013"/>
            <a:ext cx="531178" cy="2287587"/>
          </a:xfrm>
          <a:prstGeom prst="rect">
            <a:avLst/>
          </a:prstGeom>
          <a:noFill/>
          <a:ln>
            <a:noFill/>
          </a:ln>
          <a:effectLst/>
        </p:spPr>
        <p:txBody>
          <a:bodyPr vert="eaVert">
            <a:spAutoFit/>
          </a:bodyPr>
          <a:lstStyle/>
          <a:p>
            <a:pPr algn="ctr" eaLnBrk="0" latinLnBrk="0" hangingPunct="0">
              <a:defRPr lang="ko-KR"/>
            </a:pPr>
            <a:r>
              <a:rPr lang="ko-KR" altLang="en-US" sz="220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HY견고딕"/>
                <a:ea typeface="HY견고딕"/>
              </a:rPr>
              <a:t>발생과방제</a:t>
            </a:r>
          </a:p>
        </p:txBody>
      </p:sp>
      <p:sp>
        <p:nvSpPr>
          <p:cNvPr id="26" name="AutoShape 17"/>
          <p:cNvSpPr>
            <a:spLocks noChangeArrowheads="1"/>
          </p:cNvSpPr>
          <p:nvPr/>
        </p:nvSpPr>
        <p:spPr>
          <a:xfrm>
            <a:off x="5651500" y="2781300"/>
            <a:ext cx="2911475" cy="479425"/>
          </a:xfrm>
          <a:prstGeom prst="roundRect">
            <a:avLst>
              <a:gd name="adj" fmla="val 6204"/>
            </a:avLst>
          </a:prstGeom>
          <a:gradFill rotWithShape="0">
            <a:gsLst>
              <a:gs pos="0">
                <a:srgbClr val="F4F9E7"/>
              </a:gs>
              <a:gs pos="100000">
                <a:srgbClr val="F4F9E7">
                  <a:gamma/>
                  <a:tint val="0"/>
                  <a:invGamma/>
                </a:srgbClr>
              </a:gs>
            </a:gsLst>
            <a:lin ang="0" scaled="1"/>
          </a:gradFill>
          <a:ln w="3175">
            <a:solidFill>
              <a:schemeClr val="bg2"/>
            </a:solidFill>
            <a:round/>
          </a:ln>
          <a:effectLst/>
        </p:spPr>
        <p:txBody>
          <a:bodyPr wrap="none" anchor="ctr"/>
          <a:lstStyle/>
          <a:p>
            <a:pPr latinLnBrk="0">
              <a:defRPr lang="ko-KR"/>
            </a:pPr>
            <a:r>
              <a:rPr lang="ko-KR" altLang="en-US">
                <a:latin typeface="HY견고딕"/>
                <a:ea typeface="HY견고딕"/>
              </a:rPr>
              <a:t>균</a:t>
            </a:r>
            <a:r>
              <a:rPr lang="en-US" altLang="ko-KR">
                <a:latin typeface="HY견고딕"/>
                <a:ea typeface="HY견고딕"/>
              </a:rPr>
              <a:t>: </a:t>
            </a:r>
            <a:r>
              <a:rPr lang="ko-KR" altLang="en-US">
                <a:latin typeface="HY견고딕"/>
                <a:ea typeface="HY견고딕"/>
              </a:rPr>
              <a:t>후사리움</a:t>
            </a:r>
            <a:r>
              <a:rPr lang="en-US" altLang="ko-KR">
                <a:latin typeface="HY견고딕"/>
                <a:ea typeface="HY견고딕"/>
              </a:rPr>
              <a:t>, </a:t>
            </a:r>
            <a:r>
              <a:rPr lang="ko-KR" altLang="en-US">
                <a:latin typeface="HY견고딕"/>
                <a:ea typeface="HY견고딕"/>
              </a:rPr>
              <a:t>라이족토니아</a:t>
            </a:r>
          </a:p>
        </p:txBody>
      </p:sp>
      <p:sp>
        <p:nvSpPr>
          <p:cNvPr id="27" name="AutoShape 18"/>
          <p:cNvSpPr>
            <a:spLocks noChangeArrowheads="1"/>
          </p:cNvSpPr>
          <p:nvPr/>
        </p:nvSpPr>
        <p:spPr>
          <a:xfrm>
            <a:off x="5651500" y="3429000"/>
            <a:ext cx="2911475" cy="474663"/>
          </a:xfrm>
          <a:prstGeom prst="roundRect">
            <a:avLst>
              <a:gd name="adj" fmla="val 6204"/>
            </a:avLst>
          </a:prstGeom>
          <a:gradFill rotWithShape="0">
            <a:gsLst>
              <a:gs pos="0">
                <a:srgbClr val="F4F9E7"/>
              </a:gs>
              <a:gs pos="100000">
                <a:srgbClr val="F4F9E7">
                  <a:gamma/>
                  <a:tint val="0"/>
                  <a:invGamma/>
                </a:srgbClr>
              </a:gs>
            </a:gsLst>
            <a:lin ang="0" scaled="1"/>
          </a:gradFill>
          <a:ln w="3175">
            <a:solidFill>
              <a:schemeClr val="bg2"/>
            </a:solidFill>
            <a:round/>
          </a:ln>
          <a:effectLst/>
        </p:spPr>
        <p:txBody>
          <a:bodyPr wrap="none" anchor="ctr"/>
          <a:lstStyle/>
          <a:p>
            <a:pPr latinLnBrk="0">
              <a:defRPr lang="ko-KR"/>
            </a:pPr>
            <a:r>
              <a:rPr lang="ko-KR" altLang="en-US" sz="1400" b="1">
                <a:latin typeface="HY견고딕"/>
                <a:ea typeface="HY견고딕"/>
              </a:rPr>
              <a:t>온도</a:t>
            </a:r>
            <a:r>
              <a:rPr lang="en-US" altLang="ko-KR" sz="1400" b="1">
                <a:latin typeface="HY견고딕"/>
                <a:ea typeface="HY견고딕"/>
              </a:rPr>
              <a:t>: 22.5∼27.5℃pH 5.5∼6.0</a:t>
            </a:r>
          </a:p>
        </p:txBody>
      </p:sp>
      <p:sp>
        <p:nvSpPr>
          <p:cNvPr id="28" name="AutoShape 19"/>
          <p:cNvSpPr>
            <a:spLocks noChangeArrowheads="1"/>
          </p:cNvSpPr>
          <p:nvPr/>
        </p:nvSpPr>
        <p:spPr>
          <a:xfrm>
            <a:off x="5651500" y="4076700"/>
            <a:ext cx="2911475" cy="481013"/>
          </a:xfrm>
          <a:prstGeom prst="roundRect">
            <a:avLst>
              <a:gd name="adj" fmla="val 6204"/>
            </a:avLst>
          </a:prstGeom>
          <a:gradFill rotWithShape="0">
            <a:gsLst>
              <a:gs pos="0">
                <a:srgbClr val="F4F9E7"/>
              </a:gs>
              <a:gs pos="100000">
                <a:srgbClr val="F4F9E7">
                  <a:gamma/>
                  <a:tint val="0"/>
                  <a:invGamma/>
                </a:srgbClr>
              </a:gs>
            </a:gsLst>
            <a:lin ang="0" scaled="1"/>
          </a:gradFill>
          <a:ln w="3175">
            <a:solidFill>
              <a:schemeClr val="bg2"/>
            </a:solidFill>
            <a:round/>
          </a:ln>
          <a:effectLst/>
        </p:spPr>
        <p:txBody>
          <a:bodyPr wrap="none" anchor="ctr"/>
          <a:lstStyle/>
          <a:p>
            <a:pPr latinLnBrk="0">
              <a:defRPr lang="ko-KR"/>
            </a:pPr>
            <a:r>
              <a:rPr lang="ko-KR" altLang="en-US">
                <a:latin typeface="HY견고딕"/>
                <a:ea typeface="HY견고딕"/>
              </a:rPr>
              <a:t>전염</a:t>
            </a:r>
            <a:r>
              <a:rPr lang="en-US" altLang="ko-KR">
                <a:latin typeface="HY견고딕"/>
                <a:ea typeface="HY견고딕"/>
              </a:rPr>
              <a:t>: </a:t>
            </a:r>
            <a:r>
              <a:rPr lang="ko-KR" altLang="en-US">
                <a:latin typeface="HY견고딕"/>
                <a:ea typeface="HY견고딕"/>
              </a:rPr>
              <a:t>종자</a:t>
            </a:r>
            <a:r>
              <a:rPr lang="en-US" altLang="ko-KR">
                <a:latin typeface="HY견고딕"/>
                <a:ea typeface="HY견고딕"/>
              </a:rPr>
              <a:t>, </a:t>
            </a:r>
            <a:r>
              <a:rPr lang="ko-KR" altLang="en-US">
                <a:latin typeface="HY견고딕"/>
                <a:ea typeface="HY견고딕"/>
              </a:rPr>
              <a:t>묘</a:t>
            </a:r>
            <a:r>
              <a:rPr lang="en-US" altLang="ko-KR">
                <a:latin typeface="HY견고딕"/>
                <a:ea typeface="HY견고딕"/>
              </a:rPr>
              <a:t>, </a:t>
            </a:r>
            <a:r>
              <a:rPr lang="ko-KR" altLang="en-US">
                <a:latin typeface="HY견고딕"/>
                <a:ea typeface="HY견고딕"/>
              </a:rPr>
              <a:t>토양</a:t>
            </a:r>
            <a:r>
              <a:rPr lang="en-US" altLang="ko-KR">
                <a:latin typeface="HY견고딕"/>
                <a:ea typeface="HY견고딕"/>
              </a:rPr>
              <a:t>, </a:t>
            </a:r>
            <a:r>
              <a:rPr lang="ko-KR" altLang="en-US">
                <a:latin typeface="HY견고딕"/>
                <a:ea typeface="HY견고딕"/>
              </a:rPr>
              <a:t>사람</a:t>
            </a:r>
          </a:p>
        </p:txBody>
      </p:sp>
      <p:sp>
        <p:nvSpPr>
          <p:cNvPr id="29" name="AutoShape 20"/>
          <p:cNvSpPr>
            <a:spLocks noChangeArrowheads="1"/>
          </p:cNvSpPr>
          <p:nvPr/>
        </p:nvSpPr>
        <p:spPr>
          <a:xfrm>
            <a:off x="5641975" y="4762500"/>
            <a:ext cx="2909888" cy="479425"/>
          </a:xfrm>
          <a:prstGeom prst="roundRect">
            <a:avLst>
              <a:gd name="adj" fmla="val 6204"/>
            </a:avLst>
          </a:prstGeom>
          <a:gradFill rotWithShape="0">
            <a:gsLst>
              <a:gs pos="0">
                <a:srgbClr val="F4F9E7"/>
              </a:gs>
              <a:gs pos="100000">
                <a:srgbClr val="F4F9E7">
                  <a:gamma/>
                  <a:tint val="0"/>
                  <a:invGamma/>
                </a:srgbClr>
              </a:gs>
            </a:gsLst>
            <a:lin ang="0" scaled="1"/>
          </a:gradFill>
          <a:ln w="3175">
            <a:solidFill>
              <a:schemeClr val="bg2"/>
            </a:solidFill>
            <a:round/>
          </a:ln>
          <a:effectLst/>
        </p:spPr>
        <p:txBody>
          <a:bodyPr wrap="none" anchor="ctr"/>
          <a:lstStyle/>
          <a:p>
            <a:pPr latinLnBrk="0">
              <a:defRPr lang="ko-KR"/>
            </a:pPr>
            <a:r>
              <a:rPr lang="ko-KR" altLang="en-US">
                <a:latin typeface="HY견고딕"/>
                <a:ea typeface="HY견고딕"/>
              </a:rPr>
              <a:t>저항성품종</a:t>
            </a:r>
            <a:r>
              <a:rPr lang="en-US" altLang="ko-KR">
                <a:latin typeface="HY견고딕"/>
                <a:ea typeface="HY견고딕"/>
              </a:rPr>
              <a:t>, </a:t>
            </a:r>
            <a:r>
              <a:rPr lang="ko-KR" altLang="en-US">
                <a:latin typeface="HY견고딕"/>
                <a:ea typeface="HY견고딕"/>
              </a:rPr>
              <a:t>유기물 시용</a:t>
            </a:r>
          </a:p>
        </p:txBody>
      </p:sp>
      <p:grpSp>
        <p:nvGrpSpPr>
          <p:cNvPr id="4" name="Group 21"/>
          <p:cNvGrpSpPr/>
          <p:nvPr/>
        </p:nvGrpSpPr>
        <p:grpSpPr>
          <a:xfrm>
            <a:off x="6012160" y="1988840"/>
            <a:ext cx="1425575" cy="432138"/>
            <a:chOff x="1694" y="5044"/>
            <a:chExt cx="1024" cy="284"/>
          </a:xfrm>
          <a:solidFill>
            <a:schemeClr val="accent6"/>
          </a:solidFill>
        </p:grpSpPr>
        <p:sp>
          <p:nvSpPr>
            <p:cNvPr id="31" name="Freeform 22"/>
            <p:cNvSpPr/>
            <p:nvPr/>
          </p:nvSpPr>
          <p:spPr bwMode="gray">
            <a:xfrm>
              <a:off x="1694" y="5044"/>
              <a:ext cx="1024" cy="244"/>
            </a:xfrm>
            <a:custGeom>
              <a:avLst/>
              <a:gdLst>
                <a:gd name="T0" fmla="*/ 408 w 1924"/>
                <a:gd name="T1" fmla="*/ 0 h 1281"/>
                <a:gd name="T2" fmla="*/ 1515 w 1924"/>
                <a:gd name="T3" fmla="*/ 0 h 1281"/>
                <a:gd name="T4" fmla="*/ 1632 w 1924"/>
                <a:gd name="T5" fmla="*/ 699 h 1281"/>
                <a:gd name="T6" fmla="*/ 1924 w 1924"/>
                <a:gd name="T7" fmla="*/ 699 h 1281"/>
                <a:gd name="T8" fmla="*/ 962 w 1924"/>
                <a:gd name="T9" fmla="*/ 1281 h 1281"/>
                <a:gd name="T10" fmla="*/ 0 w 1924"/>
                <a:gd name="T11" fmla="*/ 699 h 1281"/>
                <a:gd name="T12" fmla="*/ 292 w 1924"/>
                <a:gd name="T13" fmla="*/ 699 h 1281"/>
                <a:gd name="T14" fmla="*/ 408 w 1924"/>
                <a:gd name="T15" fmla="*/ 0 h 1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24" h="1281">
                  <a:moveTo>
                    <a:pt x="408" y="0"/>
                  </a:moveTo>
                  <a:lnTo>
                    <a:pt x="1515" y="0"/>
                  </a:lnTo>
                  <a:lnTo>
                    <a:pt x="1632" y="699"/>
                  </a:lnTo>
                  <a:lnTo>
                    <a:pt x="1924" y="699"/>
                  </a:lnTo>
                  <a:lnTo>
                    <a:pt x="962" y="1281"/>
                  </a:lnTo>
                  <a:lnTo>
                    <a:pt x="0" y="699"/>
                  </a:lnTo>
                  <a:lnTo>
                    <a:pt x="292" y="699"/>
                  </a:lnTo>
                  <a:lnTo>
                    <a:pt x="408" y="0"/>
                  </a:lnTo>
                  <a:close/>
                </a:path>
              </a:pathLst>
            </a:custGeom>
            <a:grpFill/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/>
            <a:lstStyle/>
            <a:p>
              <a:pPr>
                <a:defRPr lang="ko-KR"/>
              </a:pPr>
              <a:endParaRPr lang="ko-KR" altLang="en-US">
                <a:latin typeface="굴림"/>
                <a:ea typeface="굴림"/>
              </a:endParaRPr>
            </a:p>
          </p:txBody>
        </p:sp>
        <p:sp>
          <p:nvSpPr>
            <p:cNvPr id="32" name="Freeform 23"/>
            <p:cNvSpPr/>
            <p:nvPr/>
          </p:nvSpPr>
          <p:spPr bwMode="gray">
            <a:xfrm>
              <a:off x="1694" y="5174"/>
              <a:ext cx="511" cy="154"/>
            </a:xfrm>
            <a:custGeom>
              <a:avLst/>
              <a:gdLst>
                <a:gd name="T0" fmla="*/ 0 w 962"/>
                <a:gd name="T1" fmla="*/ 0 h 814"/>
                <a:gd name="T2" fmla="*/ 962 w 962"/>
                <a:gd name="T3" fmla="*/ 582 h 814"/>
                <a:gd name="T4" fmla="*/ 962 w 962"/>
                <a:gd name="T5" fmla="*/ 814 h 814"/>
                <a:gd name="T6" fmla="*/ 0 w 962"/>
                <a:gd name="T7" fmla="*/ 174 h 814"/>
                <a:gd name="T8" fmla="*/ 0 w 962"/>
                <a:gd name="T9" fmla="*/ 0 h 8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2" h="814">
                  <a:moveTo>
                    <a:pt x="0" y="0"/>
                  </a:moveTo>
                  <a:lnTo>
                    <a:pt x="962" y="582"/>
                  </a:lnTo>
                  <a:lnTo>
                    <a:pt x="962" y="814"/>
                  </a:lnTo>
                  <a:lnTo>
                    <a:pt x="0" y="17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>
                <a:defRPr lang="ko-KR"/>
              </a:pPr>
              <a:endParaRPr lang="ko-KR" altLang="en-US">
                <a:latin typeface="굴림"/>
                <a:ea typeface="굴림"/>
              </a:endParaRPr>
            </a:p>
          </p:txBody>
        </p:sp>
        <p:sp>
          <p:nvSpPr>
            <p:cNvPr id="33" name="Freeform 24"/>
            <p:cNvSpPr/>
            <p:nvPr/>
          </p:nvSpPr>
          <p:spPr bwMode="gray">
            <a:xfrm>
              <a:off x="2196" y="5174"/>
              <a:ext cx="513" cy="154"/>
            </a:xfrm>
            <a:custGeom>
              <a:avLst/>
              <a:gdLst>
                <a:gd name="T0" fmla="*/ 0 w 962"/>
                <a:gd name="T1" fmla="*/ 582 h 814"/>
                <a:gd name="T2" fmla="*/ 0 w 962"/>
                <a:gd name="T3" fmla="*/ 814 h 814"/>
                <a:gd name="T4" fmla="*/ 962 w 962"/>
                <a:gd name="T5" fmla="*/ 174 h 814"/>
                <a:gd name="T6" fmla="*/ 962 w 962"/>
                <a:gd name="T7" fmla="*/ 0 h 814"/>
                <a:gd name="T8" fmla="*/ 0 w 962"/>
                <a:gd name="T9" fmla="*/ 582 h 8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2" h="814">
                  <a:moveTo>
                    <a:pt x="0" y="582"/>
                  </a:moveTo>
                  <a:lnTo>
                    <a:pt x="0" y="814"/>
                  </a:lnTo>
                  <a:lnTo>
                    <a:pt x="962" y="174"/>
                  </a:lnTo>
                  <a:lnTo>
                    <a:pt x="962" y="0"/>
                  </a:lnTo>
                  <a:lnTo>
                    <a:pt x="0" y="58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>
                <a:defRPr lang="ko-KR"/>
              </a:pPr>
              <a:endParaRPr lang="ko-KR" altLang="en-US">
                <a:latin typeface="굴림"/>
                <a:ea typeface="굴림"/>
              </a:endParaRPr>
            </a:p>
          </p:txBody>
        </p:sp>
      </p:grpSp>
      <p:sp>
        <p:nvSpPr>
          <p:cNvPr id="34" name="Rectangle 25"/>
          <p:cNvSpPr>
            <a:spLocks noChangeArrowheads="1"/>
          </p:cNvSpPr>
          <p:nvPr/>
        </p:nvSpPr>
        <p:spPr>
          <a:xfrm>
            <a:off x="4716016" y="1196752"/>
            <a:ext cx="3995738" cy="544513"/>
          </a:xfrm>
          <a:prstGeom prst="rect">
            <a:avLst/>
          </a:prstGeom>
          <a:gradFill rotWithShape="0">
            <a:gsLst>
              <a:gs pos="0">
                <a:srgbClr val="D4C4DA"/>
              </a:gs>
              <a:gs pos="100000">
                <a:srgbClr val="D4C4DA">
                  <a:gamma/>
                  <a:tint val="33730"/>
                  <a:invGamma/>
                </a:srgbClr>
              </a:gs>
            </a:gsLst>
            <a:lin ang="5400000" scaled="1"/>
          </a:gradFill>
          <a:ln>
            <a:noFill/>
          </a:ln>
          <a:effectLst>
            <a:outerShdw dist="35921" dir="2700000" algn="ctr" rotWithShape="0">
              <a:schemeClr val="bg2"/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none" anchor="ctr"/>
          <a:lstStyle/>
          <a:p>
            <a:pPr algn="ctr" latinLnBrk="0">
              <a:defRPr lang="ko-KR"/>
            </a:pPr>
            <a:r>
              <a:rPr lang="ko-KR" altLang="en-US" sz="2400">
                <a:latin typeface="HY견고딕"/>
                <a:ea typeface="HY견고딕"/>
              </a:rPr>
              <a:t>고구마덩굴쪼김병은</a:t>
            </a:r>
            <a:r>
              <a:rPr lang="en-US" altLang="ko-KR" sz="2400">
                <a:latin typeface="HY견고딕"/>
                <a:ea typeface="HY견고딕"/>
              </a:rPr>
              <a:t>?</a:t>
            </a:r>
          </a:p>
        </p:txBody>
      </p:sp>
      <p:sp>
        <p:nvSpPr>
          <p:cNvPr id="35" name="Rectangle 26"/>
          <p:cNvSpPr>
            <a:spLocks noChangeArrowheads="1"/>
          </p:cNvSpPr>
          <p:nvPr/>
        </p:nvSpPr>
        <p:spPr>
          <a:xfrm>
            <a:off x="4495800" y="5661247"/>
            <a:ext cx="4324672" cy="804367"/>
          </a:xfrm>
          <a:prstGeom prst="rect">
            <a:avLst/>
          </a:prstGeom>
          <a:gradFill rotWithShape="0">
            <a:gsLst>
              <a:gs pos="0">
                <a:srgbClr val="C1DAFF"/>
              </a:gs>
              <a:gs pos="100000">
                <a:srgbClr val="C1DAFF">
                  <a:gamma/>
                  <a:tint val="36860"/>
                  <a:invGamma/>
                </a:srgbClr>
              </a:gs>
            </a:gsLst>
            <a:lin ang="5400000" scaled="1"/>
          </a:gradFill>
          <a:ln>
            <a:noFill/>
          </a:ln>
          <a:effectLst>
            <a:outerShdw dist="35921" dir="2700000" algn="ctr" rotWithShape="0">
              <a:schemeClr val="bg2"/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none" anchor="ctr"/>
          <a:lstStyle/>
          <a:p>
            <a:pPr latinLnBrk="0">
              <a:defRPr lang="ko-KR"/>
            </a:pPr>
            <a:r>
              <a:rPr lang="ko-KR" altLang="en-US" sz="2800">
                <a:latin typeface="HY견고딕"/>
                <a:ea typeface="HY견고딕"/>
              </a:rPr>
              <a:t>감염고구마 종자사용 금지</a:t>
            </a:r>
            <a:endParaRPr lang="ko-KR" altLang="en-US" sz="2000">
              <a:latin typeface="HY견고딕"/>
              <a:ea typeface="HY견고딕"/>
            </a:endParaRPr>
          </a:p>
        </p:txBody>
      </p:sp>
      <p:pic>
        <p:nvPicPr>
          <p:cNvPr id="81929" name="그림 35"/>
          <p:cNvPicPr>
            <a:picLocks noChangeAspect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107504" y="2132856"/>
            <a:ext cx="4355976" cy="418890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ransition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7"/>
          <p:cNvGrpSpPr/>
          <p:nvPr/>
        </p:nvGrpSpPr>
        <p:grpSpPr>
          <a:xfrm>
            <a:off x="0" y="188913"/>
            <a:ext cx="6869113" cy="842962"/>
            <a:chOff x="1080" y="2161"/>
            <a:chExt cx="3736" cy="716"/>
          </a:xfrm>
        </p:grpSpPr>
        <p:pic>
          <p:nvPicPr>
            <p:cNvPr id="108550" name="Picture 8" descr="1"/>
            <p:cNvPicPr>
              <a:picLocks noChangeAspect="1" noChangeArrowheads="1"/>
            </p:cNvPicPr>
            <p:nvPr/>
          </p:nvPicPr>
          <p:blipFill rotWithShape="1">
            <a:blip r:embed="rId2"/>
            <a:srcRect r="73570"/>
            <a:stretch>
              <a:fillRect/>
            </a:stretch>
          </p:blipFill>
          <p:spPr>
            <a:xfrm>
              <a:off x="1080" y="2161"/>
              <a:ext cx="1437" cy="712"/>
            </a:xfrm>
            <a:prstGeom prst="rect">
              <a:avLst/>
            </a:prstGeom>
            <a:noFill/>
            <a:ln w="9525">
              <a:noFill/>
              <a:miter/>
            </a:ln>
          </p:spPr>
        </p:pic>
        <p:pic>
          <p:nvPicPr>
            <p:cNvPr id="108551" name="Picture 9" descr="1"/>
            <p:cNvPicPr>
              <a:picLocks noChangeAspect="1" noChangeArrowheads="1"/>
            </p:cNvPicPr>
            <p:nvPr/>
          </p:nvPicPr>
          <p:blipFill rotWithShape="1">
            <a:blip r:embed="rId2"/>
            <a:srcRect l="46660"/>
            <a:stretch>
              <a:fillRect/>
            </a:stretch>
          </p:blipFill>
          <p:spPr>
            <a:xfrm>
              <a:off x="1892" y="2165"/>
              <a:ext cx="2899" cy="712"/>
            </a:xfrm>
            <a:prstGeom prst="rect">
              <a:avLst/>
            </a:prstGeom>
            <a:noFill/>
            <a:ln w="9525">
              <a:noFill/>
              <a:miter/>
            </a:ln>
          </p:spPr>
        </p:pic>
        <p:sp>
          <p:nvSpPr>
            <p:cNvPr id="108552" name="Text Box 41"/>
            <p:cNvSpPr txBox="1">
              <a:spLocks noChangeArrowheads="1"/>
            </p:cNvSpPr>
            <p:nvPr/>
          </p:nvSpPr>
          <p:spPr bwMode="gray">
            <a:xfrm>
              <a:off x="1867" y="2160"/>
              <a:ext cx="2949" cy="548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>
              <a:spAutoFit/>
            </a:bodyPr>
            <a:lstStyle/>
            <a:p>
              <a:pPr eaLnBrk="0" latinLnBrk="0" hangingPunct="0">
                <a:defRPr lang="ko-KR" altLang="en-US"/>
              </a:pPr>
              <a:r>
                <a:rPr lang="ko-KR" altLang="en-US" sz="3600">
                  <a:latin typeface="양재둘기체M"/>
                  <a:ea typeface="양재둘기체M"/>
                </a:rPr>
                <a:t>  병해충 방제는</a:t>
              </a:r>
              <a:r>
                <a:rPr lang="en-US" altLang="ko-KR" sz="3600">
                  <a:latin typeface="양재둘기체M"/>
                  <a:ea typeface="양재둘기체M"/>
                </a:rPr>
                <a:t>?</a:t>
              </a:r>
              <a:endParaRPr lang="ko-KR" altLang="en-US" sz="3600">
                <a:latin typeface="양재둘기체M"/>
                <a:ea typeface="양재둘기체M"/>
              </a:endParaRPr>
            </a:p>
          </p:txBody>
        </p:sp>
        <p:sp>
          <p:nvSpPr>
            <p:cNvPr id="108553" name="Rectangle 11"/>
            <p:cNvSpPr>
              <a:spLocks noChangeArrowheads="1"/>
            </p:cNvSpPr>
            <p:nvPr/>
          </p:nvSpPr>
          <p:spPr>
            <a:xfrm>
              <a:off x="1316" y="2233"/>
              <a:ext cx="309" cy="502"/>
            </a:xfrm>
            <a:prstGeom prst="rect">
              <a:avLst/>
            </a:prstGeom>
            <a:noFill/>
            <a:ln w="9525">
              <a:noFill/>
              <a:miter/>
            </a:ln>
            <a:effectLst/>
          </p:spPr>
          <p:txBody>
            <a:bodyPr>
              <a:spAutoFit/>
            </a:bodyPr>
            <a:lstStyle/>
            <a:p>
              <a:pPr lvl="0">
                <a:defRPr lang="ko-KR" altLang="en-US"/>
              </a:pPr>
              <a:r>
                <a:rPr lang="en-US" altLang="ko-KR" sz="3300" i="1">
                  <a:solidFill>
                    <a:schemeClr val="bg1"/>
                  </a:solidFill>
                  <a:latin typeface="바탕체"/>
                  <a:ea typeface="바탕체"/>
                </a:rPr>
                <a:t>Ⅴ</a:t>
              </a:r>
              <a:endParaRPr lang="en-US" altLang="ko-KR" sz="3300" i="1">
                <a:solidFill>
                  <a:schemeClr val="bg1"/>
                </a:solidFill>
                <a:latin typeface="Arial"/>
                <a:ea typeface="휴먼둥근헤드라인"/>
              </a:endParaRPr>
            </a:p>
          </p:txBody>
        </p:sp>
      </p:grpSp>
      <p:pic>
        <p:nvPicPr>
          <p:cNvPr id="13" name="그림 12" descr="덩2.jpg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619672" y="1916832"/>
            <a:ext cx="5442465" cy="37444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283" name="Picture 2" descr="C:\Documents and Settings\Owner\My Documents\My Pictures\고구마\정미남\더뎅이병3.jpg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331640" y="1628800"/>
            <a:ext cx="6480175" cy="4468620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isometricOffAxis1Righ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grpSp>
        <p:nvGrpSpPr>
          <p:cNvPr id="2" name="Group 7"/>
          <p:cNvGrpSpPr/>
          <p:nvPr/>
        </p:nvGrpSpPr>
        <p:grpSpPr>
          <a:xfrm>
            <a:off x="0" y="188913"/>
            <a:ext cx="6869113" cy="842962"/>
            <a:chOff x="1080" y="2161"/>
            <a:chExt cx="3736" cy="716"/>
          </a:xfrm>
        </p:grpSpPr>
        <p:pic>
          <p:nvPicPr>
            <p:cNvPr id="121863" name="Picture 8" descr="1"/>
            <p:cNvPicPr>
              <a:picLocks noChangeAspect="1" noChangeArrowheads="1"/>
            </p:cNvPicPr>
            <p:nvPr/>
          </p:nvPicPr>
          <p:blipFill rotWithShape="1">
            <a:blip r:embed="rId3"/>
            <a:srcRect r="73570"/>
            <a:stretch>
              <a:fillRect/>
            </a:stretch>
          </p:blipFill>
          <p:spPr>
            <a:xfrm>
              <a:off x="1080" y="2161"/>
              <a:ext cx="1437" cy="712"/>
            </a:xfrm>
            <a:prstGeom prst="rect">
              <a:avLst/>
            </a:prstGeom>
            <a:noFill/>
            <a:ln w="9525">
              <a:noFill/>
              <a:miter/>
            </a:ln>
          </p:spPr>
        </p:pic>
        <p:pic>
          <p:nvPicPr>
            <p:cNvPr id="121864" name="Picture 9" descr="1"/>
            <p:cNvPicPr>
              <a:picLocks noChangeAspect="1" noChangeArrowheads="1"/>
            </p:cNvPicPr>
            <p:nvPr/>
          </p:nvPicPr>
          <p:blipFill rotWithShape="1">
            <a:blip r:embed="rId3"/>
            <a:srcRect l="46660"/>
            <a:stretch>
              <a:fillRect/>
            </a:stretch>
          </p:blipFill>
          <p:spPr>
            <a:xfrm>
              <a:off x="1892" y="2165"/>
              <a:ext cx="2899" cy="712"/>
            </a:xfrm>
            <a:prstGeom prst="rect">
              <a:avLst/>
            </a:prstGeom>
            <a:noFill/>
            <a:ln w="9525">
              <a:noFill/>
              <a:miter/>
            </a:ln>
          </p:spPr>
        </p:pic>
        <p:sp>
          <p:nvSpPr>
            <p:cNvPr id="121865" name="Text Box 41"/>
            <p:cNvSpPr txBox="1">
              <a:spLocks noChangeArrowheads="1"/>
            </p:cNvSpPr>
            <p:nvPr/>
          </p:nvSpPr>
          <p:spPr bwMode="gray">
            <a:xfrm>
              <a:off x="1867" y="2161"/>
              <a:ext cx="2949" cy="548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>
              <a:spAutoFit/>
            </a:bodyPr>
            <a:lstStyle/>
            <a:p>
              <a:pPr eaLnBrk="0" latinLnBrk="0" hangingPunct="0">
                <a:defRPr lang="ko-KR" altLang="en-US"/>
              </a:pPr>
              <a:r>
                <a:rPr lang="ko-KR" altLang="en-US" sz="3600">
                  <a:latin typeface="양재둘기체M"/>
                  <a:ea typeface="양재둘기체M"/>
                </a:rPr>
                <a:t>  병해충 방제는</a:t>
              </a:r>
              <a:r>
                <a:rPr lang="en-US" altLang="ko-KR" sz="3600">
                  <a:latin typeface="양재둘기체M"/>
                  <a:ea typeface="양재둘기체M"/>
                </a:rPr>
                <a:t>?</a:t>
              </a:r>
              <a:endParaRPr lang="ko-KR" altLang="en-US" sz="3600">
                <a:latin typeface="양재둘기체M"/>
                <a:ea typeface="양재둘기체M"/>
              </a:endParaRPr>
            </a:p>
          </p:txBody>
        </p:sp>
        <p:sp>
          <p:nvSpPr>
            <p:cNvPr id="121866" name="Rectangle 11"/>
            <p:cNvSpPr>
              <a:spLocks noChangeArrowheads="1"/>
            </p:cNvSpPr>
            <p:nvPr/>
          </p:nvSpPr>
          <p:spPr>
            <a:xfrm>
              <a:off x="1316" y="2233"/>
              <a:ext cx="309" cy="501"/>
            </a:xfrm>
            <a:prstGeom prst="rect">
              <a:avLst/>
            </a:prstGeom>
            <a:noFill/>
            <a:ln w="9525">
              <a:noFill/>
              <a:miter/>
            </a:ln>
            <a:effectLst/>
          </p:spPr>
          <p:txBody>
            <a:bodyPr>
              <a:spAutoFit/>
            </a:bodyPr>
            <a:lstStyle/>
            <a:p>
              <a:pPr lvl="0">
                <a:defRPr lang="ko-KR" altLang="en-US"/>
              </a:pPr>
              <a:r>
                <a:rPr lang="en-US" altLang="ko-KR" sz="3300" i="1">
                  <a:solidFill>
                    <a:schemeClr val="bg1"/>
                  </a:solidFill>
                  <a:latin typeface="바탕체"/>
                  <a:ea typeface="바탕체"/>
                </a:rPr>
                <a:t>Ⅴ</a:t>
              </a:r>
              <a:endParaRPr lang="en-US" altLang="ko-KR" sz="3300" i="1">
                <a:solidFill>
                  <a:schemeClr val="bg1"/>
                </a:solidFill>
                <a:latin typeface="Arial"/>
                <a:ea typeface="휴먼둥근헤드라인"/>
              </a:endParaRPr>
            </a:p>
          </p:txBody>
        </p:sp>
      </p:grpSp>
      <p:grpSp>
        <p:nvGrpSpPr>
          <p:cNvPr id="3" name="Group 11"/>
          <p:cNvGrpSpPr/>
          <p:nvPr/>
        </p:nvGrpSpPr>
        <p:grpSpPr>
          <a:xfrm>
            <a:off x="566738" y="1027113"/>
            <a:ext cx="1844675" cy="693737"/>
            <a:chOff x="204" y="935"/>
            <a:chExt cx="1043" cy="347"/>
          </a:xfrm>
        </p:grpSpPr>
        <p:pic>
          <p:nvPicPr>
            <p:cNvPr id="121861" name="Picture 12" descr="NEW-2"/>
            <p:cNvPicPr>
              <a:picLocks noChangeAspect="1" noChangeArrowheads="1"/>
            </p:cNvPicPr>
            <p:nvPr/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204" y="935"/>
              <a:ext cx="1043" cy="347"/>
            </a:xfrm>
            <a:prstGeom prst="rect">
              <a:avLst/>
            </a:prstGeom>
            <a:noFill/>
            <a:ln w="9525">
              <a:noFill/>
              <a:miter/>
            </a:ln>
          </p:spPr>
        </p:pic>
        <p:sp>
          <p:nvSpPr>
            <p:cNvPr id="121862" name="Text Box 13"/>
            <p:cNvSpPr txBox="1">
              <a:spLocks noChangeArrowheads="1"/>
            </p:cNvSpPr>
            <p:nvPr/>
          </p:nvSpPr>
          <p:spPr>
            <a:xfrm>
              <a:off x="235" y="983"/>
              <a:ext cx="966" cy="222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>
              <a:spAutoFit/>
            </a:bodyPr>
            <a:lstStyle/>
            <a:p>
              <a:pPr latinLnBrk="0">
                <a:defRPr lang="ko-KR" altLang="en-US"/>
              </a:pPr>
              <a:r>
                <a:rPr lang="en-US" altLang="ko-KR" sz="2400">
                  <a:latin typeface="HY견고딕"/>
                  <a:ea typeface="HY견고딕"/>
                </a:rPr>
                <a:t> </a:t>
              </a:r>
              <a:r>
                <a:rPr lang="ko-KR" altLang="en-US" sz="2400">
                  <a:latin typeface="HY견고딕"/>
                  <a:ea typeface="HY견고딕"/>
                </a:rPr>
                <a:t>더뎅이병</a:t>
              </a:r>
            </a:p>
          </p:txBody>
        </p:sp>
      </p:grpSp>
    </p:spTree>
  </p:cSld>
  <p:clrMapOvr>
    <a:masterClrMapping/>
  </p:clrMapOvr>
  <p:transition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2"/>
          <p:cNvSpPr>
            <a:spLocks noChangeArrowheads="1"/>
          </p:cNvSpPr>
          <p:nvPr/>
        </p:nvSpPr>
        <p:spPr>
          <a:xfrm>
            <a:off x="962025" y="2132013"/>
            <a:ext cx="6400800" cy="4047807"/>
          </a:xfrm>
          <a:prstGeom prst="rect">
            <a:avLst/>
          </a:prstGeom>
          <a:noFill/>
          <a:ln w="9525">
            <a:noFill/>
            <a:miter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 lang="ko-KR" altLang="en-US"/>
            </a:pPr>
            <a:r>
              <a:rPr lang="en-US" altLang="ko-KR" sz="2000">
                <a:latin typeface="HY견고딕"/>
                <a:ea typeface="HY견고딕"/>
              </a:rPr>
              <a:t>  </a:t>
            </a:r>
            <a:r>
              <a:rPr lang="en-US" altLang="ko-KR" sz="2000">
                <a:latin typeface="휴먼모음T"/>
                <a:ea typeface="휴먼모음T"/>
              </a:rPr>
              <a:t>○ </a:t>
            </a:r>
            <a:r>
              <a:rPr lang="ko-KR" altLang="en-US" sz="2000">
                <a:latin typeface="휴먼모음T"/>
                <a:ea typeface="휴먼모음T"/>
              </a:rPr>
              <a:t>피해증상</a:t>
            </a:r>
          </a:p>
          <a:p>
            <a:pPr>
              <a:spcBef>
                <a:spcPct val="50000"/>
              </a:spcBef>
              <a:defRPr lang="ko-KR" altLang="en-US"/>
            </a:pPr>
            <a:r>
              <a:rPr lang="ko-KR" altLang="en-US" sz="2000">
                <a:latin typeface="휴먼모음T"/>
                <a:ea typeface="휴먼모음T"/>
              </a:rPr>
              <a:t>   </a:t>
            </a:r>
            <a:r>
              <a:rPr lang="en-US" altLang="ko-KR" sz="2000">
                <a:latin typeface="휴먼모음T"/>
                <a:ea typeface="휴먼모음T"/>
              </a:rPr>
              <a:t>- </a:t>
            </a:r>
            <a:r>
              <a:rPr lang="ko-KR" altLang="en-US" sz="2000">
                <a:latin typeface="휴먼모음T"/>
                <a:ea typeface="휴먼모음T"/>
              </a:rPr>
              <a:t>잎 </a:t>
            </a:r>
            <a:r>
              <a:rPr lang="en-US" altLang="ko-KR" sz="2000">
                <a:latin typeface="휴먼모음T"/>
                <a:ea typeface="휴먼모음T"/>
              </a:rPr>
              <a:t>: </a:t>
            </a:r>
            <a:r>
              <a:rPr lang="ko-KR" altLang="en-US" sz="2000">
                <a:latin typeface="휴먼모음T"/>
                <a:ea typeface="휴먼모음T"/>
              </a:rPr>
              <a:t>잎이오그라들거나 잎맥엷은 반점</a:t>
            </a:r>
          </a:p>
          <a:p>
            <a:pPr>
              <a:spcBef>
                <a:spcPct val="50000"/>
              </a:spcBef>
              <a:defRPr lang="ko-KR" altLang="en-US"/>
            </a:pPr>
            <a:r>
              <a:rPr lang="ko-KR" altLang="en-US" sz="2000">
                <a:latin typeface="휴먼모음T"/>
                <a:ea typeface="휴먼모음T"/>
              </a:rPr>
              <a:t>   </a:t>
            </a:r>
            <a:r>
              <a:rPr lang="en-US" altLang="ko-KR" sz="2000">
                <a:latin typeface="휴먼모음T"/>
                <a:ea typeface="휴먼모음T"/>
              </a:rPr>
              <a:t>- </a:t>
            </a:r>
            <a:r>
              <a:rPr lang="ko-KR" altLang="en-US" sz="2000">
                <a:latin typeface="휴먼모음T"/>
                <a:ea typeface="휴먼모음T"/>
              </a:rPr>
              <a:t>괴근 </a:t>
            </a:r>
            <a:r>
              <a:rPr lang="en-US" altLang="ko-KR" sz="2000">
                <a:latin typeface="휴먼모음T"/>
                <a:ea typeface="휴먼모음T"/>
              </a:rPr>
              <a:t>: </a:t>
            </a:r>
            <a:r>
              <a:rPr lang="ko-KR" altLang="en-US" sz="2000">
                <a:latin typeface="휴먼모음T"/>
                <a:ea typeface="휴먼모음T"/>
              </a:rPr>
              <a:t>힘줄</a:t>
            </a:r>
            <a:r>
              <a:rPr lang="en-US" altLang="ko-KR" sz="2000">
                <a:latin typeface="휴먼모음T"/>
                <a:ea typeface="휴먼모음T"/>
              </a:rPr>
              <a:t>, </a:t>
            </a:r>
            <a:r>
              <a:rPr lang="ko-KR" altLang="en-US" sz="2000">
                <a:latin typeface="휴먼모음T"/>
                <a:ea typeface="휴먼모음T"/>
              </a:rPr>
              <a:t>잔줄</a:t>
            </a:r>
          </a:p>
          <a:p>
            <a:pPr>
              <a:spcBef>
                <a:spcPct val="50000"/>
              </a:spcBef>
              <a:defRPr lang="ko-KR" altLang="en-US"/>
            </a:pPr>
            <a:r>
              <a:rPr lang="ko-KR" altLang="en-US" sz="2000">
                <a:latin typeface="휴먼모음T"/>
                <a:ea typeface="휴먼모음T"/>
              </a:rPr>
              <a:t> ○ 전염경로</a:t>
            </a:r>
          </a:p>
          <a:p>
            <a:pPr>
              <a:spcBef>
                <a:spcPct val="50000"/>
              </a:spcBef>
              <a:defRPr lang="ko-KR" altLang="en-US"/>
            </a:pPr>
            <a:r>
              <a:rPr lang="ko-KR" altLang="en-US" sz="2000">
                <a:latin typeface="휴먼모음T"/>
                <a:ea typeface="휴먼모음T"/>
              </a:rPr>
              <a:t>   </a:t>
            </a:r>
            <a:r>
              <a:rPr lang="en-US" altLang="ko-KR" sz="2000">
                <a:latin typeface="휴먼모음T"/>
                <a:ea typeface="휴먼모음T"/>
              </a:rPr>
              <a:t>- </a:t>
            </a:r>
            <a:r>
              <a:rPr lang="ko-KR" altLang="en-US" sz="2000">
                <a:latin typeface="휴먼모음T"/>
                <a:ea typeface="휴먼모음T"/>
              </a:rPr>
              <a:t>씨고구마</a:t>
            </a:r>
            <a:r>
              <a:rPr lang="en-US" altLang="ko-KR" sz="2000">
                <a:latin typeface="휴먼모음T"/>
                <a:ea typeface="휴먼모음T"/>
              </a:rPr>
              <a:t>, </a:t>
            </a:r>
            <a:r>
              <a:rPr lang="ko-KR" altLang="en-US" sz="2000">
                <a:latin typeface="휴먼모음T"/>
                <a:ea typeface="휴먼모음T"/>
              </a:rPr>
              <a:t>농기구</a:t>
            </a:r>
            <a:r>
              <a:rPr lang="en-US" altLang="ko-KR" sz="2000">
                <a:latin typeface="휴먼모음T"/>
                <a:ea typeface="휴먼모음T"/>
              </a:rPr>
              <a:t>, </a:t>
            </a:r>
            <a:r>
              <a:rPr lang="ko-KR" altLang="en-US" sz="2000">
                <a:latin typeface="휴먼모음T"/>
                <a:ea typeface="휴먼모음T"/>
              </a:rPr>
              <a:t>칼</a:t>
            </a:r>
            <a:r>
              <a:rPr lang="en-US" altLang="ko-KR" sz="2000">
                <a:latin typeface="휴먼모음T"/>
                <a:ea typeface="휴먼모음T"/>
              </a:rPr>
              <a:t>, </a:t>
            </a:r>
            <a:r>
              <a:rPr lang="ko-KR" altLang="en-US" sz="2000">
                <a:latin typeface="휴먼모음T"/>
                <a:ea typeface="휴먼모음T"/>
              </a:rPr>
              <a:t>가위</a:t>
            </a:r>
          </a:p>
          <a:p>
            <a:pPr>
              <a:spcBef>
                <a:spcPct val="50000"/>
              </a:spcBef>
              <a:defRPr lang="ko-KR" altLang="en-US"/>
            </a:pPr>
            <a:r>
              <a:rPr lang="ko-KR" altLang="en-US" sz="2000">
                <a:latin typeface="휴먼모음T"/>
                <a:ea typeface="휴먼모음T"/>
              </a:rPr>
              <a:t>   </a:t>
            </a:r>
            <a:r>
              <a:rPr lang="en-US" altLang="ko-KR" sz="2000">
                <a:latin typeface="휴먼모음T"/>
                <a:ea typeface="휴먼모음T"/>
              </a:rPr>
              <a:t>- </a:t>
            </a:r>
            <a:r>
              <a:rPr lang="ko-KR" altLang="en-US" sz="2000">
                <a:latin typeface="휴먼모음T"/>
                <a:ea typeface="휴먼모음T"/>
              </a:rPr>
              <a:t>담배가루이</a:t>
            </a:r>
            <a:r>
              <a:rPr lang="en-US" altLang="ko-KR" sz="2000">
                <a:latin typeface="휴먼모음T"/>
                <a:ea typeface="휴먼모음T"/>
              </a:rPr>
              <a:t>, </a:t>
            </a:r>
            <a:r>
              <a:rPr lang="ko-KR" altLang="en-US" sz="2000">
                <a:latin typeface="휴먼모음T"/>
                <a:ea typeface="휴먼모음T"/>
              </a:rPr>
              <a:t>진딧물</a:t>
            </a:r>
            <a:r>
              <a:rPr lang="en-US" altLang="ko-KR" sz="2000">
                <a:latin typeface="휴먼모음T"/>
                <a:ea typeface="휴먼모음T"/>
              </a:rPr>
              <a:t>, </a:t>
            </a:r>
            <a:r>
              <a:rPr lang="ko-KR" altLang="en-US" sz="2000">
                <a:latin typeface="휴먼모음T"/>
                <a:ea typeface="휴먼모음T"/>
              </a:rPr>
              <a:t>응애</a:t>
            </a:r>
            <a:r>
              <a:rPr lang="en-US" altLang="ko-KR" sz="2000">
                <a:latin typeface="휴먼모음T"/>
                <a:ea typeface="휴먼모음T"/>
              </a:rPr>
              <a:t>, </a:t>
            </a:r>
            <a:r>
              <a:rPr lang="ko-KR" altLang="en-US" sz="2000">
                <a:latin typeface="휴먼모음T"/>
                <a:ea typeface="휴먼모음T"/>
              </a:rPr>
              <a:t>뿔나방</a:t>
            </a:r>
          </a:p>
          <a:p>
            <a:pPr>
              <a:spcBef>
                <a:spcPct val="50000"/>
              </a:spcBef>
              <a:defRPr lang="ko-KR" altLang="en-US"/>
            </a:pPr>
            <a:r>
              <a:rPr lang="ko-KR" altLang="en-US" sz="2000">
                <a:latin typeface="휴먼모음T"/>
                <a:ea typeface="휴먼모음T"/>
              </a:rPr>
              <a:t> ○ 방제대책</a:t>
            </a:r>
          </a:p>
          <a:p>
            <a:pPr>
              <a:spcBef>
                <a:spcPct val="50000"/>
              </a:spcBef>
              <a:defRPr lang="ko-KR" altLang="en-US"/>
            </a:pPr>
            <a:r>
              <a:rPr lang="ko-KR" altLang="en-US" sz="2000">
                <a:latin typeface="휴먼모음T"/>
                <a:ea typeface="휴먼모음T"/>
              </a:rPr>
              <a:t>   </a:t>
            </a:r>
            <a:r>
              <a:rPr lang="en-US" altLang="ko-KR" sz="2000">
                <a:latin typeface="휴먼모음T"/>
                <a:ea typeface="휴먼모음T"/>
              </a:rPr>
              <a:t>- </a:t>
            </a:r>
            <a:r>
              <a:rPr lang="ko-KR" altLang="en-US" sz="2000">
                <a:latin typeface="휴먼모음T"/>
                <a:ea typeface="휴먼모음T"/>
              </a:rPr>
              <a:t>조직배양으로 무병종저 생산</a:t>
            </a:r>
          </a:p>
          <a:p>
            <a:pPr>
              <a:spcBef>
                <a:spcPct val="50000"/>
              </a:spcBef>
              <a:defRPr lang="ko-KR" altLang="en-US"/>
            </a:pPr>
            <a:r>
              <a:rPr lang="ko-KR" altLang="en-US" sz="2000">
                <a:latin typeface="휴먼모음T"/>
                <a:ea typeface="휴먼모음T"/>
              </a:rPr>
              <a:t>   </a:t>
            </a:r>
            <a:r>
              <a:rPr lang="en-US" altLang="ko-KR" sz="2000">
                <a:latin typeface="휴먼모음T"/>
                <a:ea typeface="휴먼모음T"/>
              </a:rPr>
              <a:t>- </a:t>
            </a:r>
            <a:r>
              <a:rPr lang="ko-KR" altLang="en-US" sz="2000">
                <a:latin typeface="휴먼모음T"/>
                <a:ea typeface="휴먼모음T"/>
              </a:rPr>
              <a:t>매개충 방제 철저</a:t>
            </a:r>
            <a:r>
              <a:rPr lang="en-US" altLang="ko-KR" sz="2000">
                <a:latin typeface="휴먼모음T"/>
                <a:ea typeface="휴먼모음T"/>
              </a:rPr>
              <a:t>, </a:t>
            </a:r>
            <a:r>
              <a:rPr lang="ko-KR" altLang="en-US" sz="2000">
                <a:latin typeface="휴먼모음T"/>
                <a:ea typeface="휴먼모음T"/>
              </a:rPr>
              <a:t>농기구 소독</a:t>
            </a:r>
          </a:p>
        </p:txBody>
      </p:sp>
      <p:grpSp>
        <p:nvGrpSpPr>
          <p:cNvPr id="2" name="Group 7"/>
          <p:cNvGrpSpPr/>
          <p:nvPr/>
        </p:nvGrpSpPr>
        <p:grpSpPr>
          <a:xfrm>
            <a:off x="107950" y="188913"/>
            <a:ext cx="6869113" cy="842962"/>
            <a:chOff x="1080" y="2161"/>
            <a:chExt cx="3736" cy="716"/>
          </a:xfrm>
        </p:grpSpPr>
        <p:pic>
          <p:nvPicPr>
            <p:cNvPr id="124935" name="Picture 8" descr="1"/>
            <p:cNvPicPr>
              <a:picLocks noChangeAspect="1" noChangeArrowheads="1"/>
            </p:cNvPicPr>
            <p:nvPr/>
          </p:nvPicPr>
          <p:blipFill rotWithShape="1">
            <a:blip r:embed="rId2"/>
            <a:srcRect r="73570"/>
            <a:stretch>
              <a:fillRect/>
            </a:stretch>
          </p:blipFill>
          <p:spPr>
            <a:xfrm>
              <a:off x="1080" y="2161"/>
              <a:ext cx="1437" cy="712"/>
            </a:xfrm>
            <a:prstGeom prst="rect">
              <a:avLst/>
            </a:prstGeom>
            <a:noFill/>
            <a:ln w="9525">
              <a:noFill/>
              <a:miter/>
            </a:ln>
          </p:spPr>
        </p:pic>
        <p:pic>
          <p:nvPicPr>
            <p:cNvPr id="124936" name="Picture 9" descr="1"/>
            <p:cNvPicPr>
              <a:picLocks noChangeAspect="1" noChangeArrowheads="1"/>
            </p:cNvPicPr>
            <p:nvPr/>
          </p:nvPicPr>
          <p:blipFill rotWithShape="1">
            <a:blip r:embed="rId2"/>
            <a:srcRect l="46660"/>
            <a:stretch>
              <a:fillRect/>
            </a:stretch>
          </p:blipFill>
          <p:spPr>
            <a:xfrm>
              <a:off x="1892" y="2165"/>
              <a:ext cx="2899" cy="712"/>
            </a:xfrm>
            <a:prstGeom prst="rect">
              <a:avLst/>
            </a:prstGeom>
            <a:noFill/>
            <a:ln w="9525">
              <a:noFill/>
              <a:miter/>
            </a:ln>
          </p:spPr>
        </p:pic>
        <p:sp>
          <p:nvSpPr>
            <p:cNvPr id="124937" name="Text Box 41"/>
            <p:cNvSpPr txBox="1">
              <a:spLocks noChangeArrowheads="1"/>
            </p:cNvSpPr>
            <p:nvPr/>
          </p:nvSpPr>
          <p:spPr bwMode="gray">
            <a:xfrm>
              <a:off x="1867" y="2161"/>
              <a:ext cx="2949" cy="548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>
              <a:spAutoFit/>
            </a:bodyPr>
            <a:lstStyle/>
            <a:p>
              <a:pPr eaLnBrk="0" latinLnBrk="0" hangingPunct="0">
                <a:defRPr lang="ko-KR" altLang="en-US"/>
              </a:pPr>
              <a:r>
                <a:rPr lang="ko-KR" altLang="en-US" sz="3600">
                  <a:latin typeface="양재둘기체M"/>
                  <a:ea typeface="양재둘기체M"/>
                </a:rPr>
                <a:t>  병해충 방제는</a:t>
              </a:r>
              <a:r>
                <a:rPr lang="en-US" altLang="ko-KR" sz="3600">
                  <a:latin typeface="양재둘기체M"/>
                  <a:ea typeface="양재둘기체M"/>
                </a:rPr>
                <a:t>?</a:t>
              </a:r>
              <a:endParaRPr lang="ko-KR" altLang="en-US" sz="3600">
                <a:latin typeface="양재둘기체M"/>
                <a:ea typeface="양재둘기체M"/>
              </a:endParaRPr>
            </a:p>
          </p:txBody>
        </p:sp>
        <p:sp>
          <p:nvSpPr>
            <p:cNvPr id="124938" name="Rectangle 11"/>
            <p:cNvSpPr>
              <a:spLocks noChangeArrowheads="1"/>
            </p:cNvSpPr>
            <p:nvPr/>
          </p:nvSpPr>
          <p:spPr>
            <a:xfrm>
              <a:off x="1316" y="2233"/>
              <a:ext cx="309" cy="501"/>
            </a:xfrm>
            <a:prstGeom prst="rect">
              <a:avLst/>
            </a:prstGeom>
            <a:noFill/>
            <a:ln w="9525">
              <a:noFill/>
              <a:miter/>
            </a:ln>
            <a:effectLst/>
          </p:spPr>
          <p:txBody>
            <a:bodyPr>
              <a:spAutoFit/>
            </a:bodyPr>
            <a:lstStyle/>
            <a:p>
              <a:pPr lvl="0">
                <a:defRPr lang="ko-KR" altLang="en-US"/>
              </a:pPr>
              <a:r>
                <a:rPr lang="en-US" altLang="ko-KR" sz="3300" i="1">
                  <a:solidFill>
                    <a:schemeClr val="bg1"/>
                  </a:solidFill>
                  <a:latin typeface="바탕체"/>
                  <a:ea typeface="바탕체"/>
                </a:rPr>
                <a:t>Ⅴ</a:t>
              </a:r>
              <a:endParaRPr lang="en-US" altLang="ko-KR" sz="3300" i="1">
                <a:solidFill>
                  <a:schemeClr val="bg1"/>
                </a:solidFill>
                <a:latin typeface="Arial"/>
                <a:ea typeface="휴먼둥근헤드라인"/>
              </a:endParaRPr>
            </a:p>
          </p:txBody>
        </p:sp>
      </p:grpSp>
      <p:grpSp>
        <p:nvGrpSpPr>
          <p:cNvPr id="3" name="Group 11"/>
          <p:cNvGrpSpPr/>
          <p:nvPr/>
        </p:nvGrpSpPr>
        <p:grpSpPr>
          <a:xfrm>
            <a:off x="468313" y="981075"/>
            <a:ext cx="3141662" cy="693738"/>
            <a:chOff x="204" y="935"/>
            <a:chExt cx="1043" cy="347"/>
          </a:xfrm>
        </p:grpSpPr>
        <p:pic>
          <p:nvPicPr>
            <p:cNvPr id="124933" name="Picture 12" descr="NEW-2"/>
            <p:cNvPicPr>
              <a:picLocks noChangeAspect="1" noChangeArrowheads="1"/>
            </p:cNvPicPr>
            <p:nvPr/>
          </p:nvPicPr>
          <p:blipFill rotWithShape="1">
            <a:blip r:embed="rId3"/>
            <a:srcRect/>
            <a:stretch>
              <a:fillRect/>
            </a:stretch>
          </p:blipFill>
          <p:spPr>
            <a:xfrm>
              <a:off x="204" y="935"/>
              <a:ext cx="1043" cy="347"/>
            </a:xfrm>
            <a:prstGeom prst="rect">
              <a:avLst/>
            </a:prstGeom>
            <a:noFill/>
            <a:ln w="9525">
              <a:noFill/>
              <a:miter/>
            </a:ln>
          </p:spPr>
        </p:pic>
        <p:sp>
          <p:nvSpPr>
            <p:cNvPr id="124934" name="Text Box 13"/>
            <p:cNvSpPr txBox="1">
              <a:spLocks noChangeArrowheads="1"/>
            </p:cNvSpPr>
            <p:nvPr/>
          </p:nvSpPr>
          <p:spPr>
            <a:xfrm>
              <a:off x="235" y="983"/>
              <a:ext cx="965" cy="230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>
              <a:spAutoFit/>
            </a:bodyPr>
            <a:lstStyle/>
            <a:p>
              <a:pPr latinLnBrk="0">
                <a:defRPr lang="ko-KR" altLang="en-US"/>
              </a:pPr>
              <a:r>
                <a:rPr lang="en-US" altLang="ko-KR" sz="2400" dirty="0">
                  <a:latin typeface="HY견고딕"/>
                  <a:ea typeface="HY견고딕"/>
                </a:rPr>
                <a:t> </a:t>
              </a:r>
              <a:r>
                <a:rPr lang="ko-KR" altLang="en-US" sz="2400" dirty="0">
                  <a:latin typeface="HY견고딕"/>
                  <a:ea typeface="HY견고딕"/>
                </a:rPr>
                <a:t>고구마 바이러스 </a:t>
              </a:r>
            </a:p>
          </p:txBody>
        </p:sp>
      </p:grpSp>
    </p:spTree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 b="1"/>
              <a:t>감자의 생육 특성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>
              <a:lnSpc>
                <a:spcPct val="130000"/>
              </a:lnSpc>
              <a:buNone/>
              <a:defRPr lang="ko-KR" altLang="en-US"/>
            </a:pPr>
            <a:r>
              <a:rPr lang="ko-KR" altLang="en-US" b="1"/>
              <a:t> 생육적온 </a:t>
            </a:r>
            <a:r>
              <a:rPr lang="en-US" altLang="ko-KR" b="1"/>
              <a:t>: </a:t>
            </a:r>
            <a:r>
              <a:rPr lang="ko-KR" altLang="en-US" b="1"/>
              <a:t>싹자람 5</a:t>
            </a:r>
            <a:r>
              <a:rPr lang="ko-KR" altLang="en-US" sz="3142" b="1"/>
              <a:t>℃ 이상, 생육적온 </a:t>
            </a:r>
            <a:r>
              <a:rPr lang="en-US" altLang="ko-KR" b="1"/>
              <a:t>14~23</a:t>
            </a:r>
            <a:r>
              <a:rPr lang="ko-KR" altLang="en-US" b="1"/>
              <a:t>℃</a:t>
            </a:r>
          </a:p>
          <a:p>
            <a:pPr lvl="1">
              <a:lnSpc>
                <a:spcPct val="130000"/>
              </a:lnSpc>
              <a:defRPr lang="ko-KR" altLang="en-US"/>
            </a:pPr>
            <a:r>
              <a:rPr lang="ko-KR" altLang="en-US" b="1"/>
              <a:t>잎줄기 생육적온 </a:t>
            </a:r>
            <a:r>
              <a:rPr lang="en-US" altLang="ko-KR" b="1"/>
              <a:t>: 21</a:t>
            </a:r>
            <a:r>
              <a:rPr lang="ko-KR" altLang="en-US" b="1"/>
              <a:t>℃</a:t>
            </a:r>
          </a:p>
          <a:p>
            <a:pPr lvl="1">
              <a:lnSpc>
                <a:spcPct val="130000"/>
              </a:lnSpc>
              <a:defRPr lang="ko-KR" altLang="en-US"/>
            </a:pPr>
            <a:r>
              <a:rPr lang="ko-KR" altLang="en-US" b="1"/>
              <a:t>괴경비대 적온 </a:t>
            </a:r>
            <a:r>
              <a:rPr lang="en-US" altLang="ko-KR" b="1"/>
              <a:t>: 15~18</a:t>
            </a:r>
            <a:r>
              <a:rPr lang="ko-KR" altLang="en-US" b="1"/>
              <a:t>℃</a:t>
            </a:r>
          </a:p>
          <a:p>
            <a:pPr>
              <a:lnSpc>
                <a:spcPct val="130000"/>
              </a:lnSpc>
              <a:defRPr lang="ko-KR" altLang="en-US"/>
            </a:pPr>
            <a:r>
              <a:rPr lang="ko-KR" altLang="en-US" b="1"/>
              <a:t>일교차는 밤</a:t>
            </a:r>
            <a:r>
              <a:rPr lang="en-US" altLang="ko-KR" b="1"/>
              <a:t>/</a:t>
            </a:r>
            <a:r>
              <a:rPr lang="ko-KR" altLang="en-US" b="1"/>
              <a:t>낮의 온도차 </a:t>
            </a:r>
            <a:r>
              <a:rPr lang="en-US" altLang="ko-KR" b="1"/>
              <a:t> : </a:t>
            </a:r>
            <a:r>
              <a:rPr lang="ko-KR" altLang="en-US" b="1"/>
              <a:t>큰 것이 괴경 비대에 유리</a:t>
            </a:r>
          </a:p>
          <a:p>
            <a:pPr lvl="1">
              <a:lnSpc>
                <a:spcPct val="130000"/>
              </a:lnSpc>
              <a:defRPr lang="ko-KR" altLang="en-US"/>
            </a:pPr>
            <a:r>
              <a:rPr lang="ko-KR" altLang="en-US" b="1"/>
              <a:t>최적온도 </a:t>
            </a:r>
            <a:r>
              <a:rPr lang="en-US" altLang="ko-KR" b="1"/>
              <a:t>: </a:t>
            </a:r>
            <a:r>
              <a:rPr lang="ko-KR" altLang="en-US" b="1"/>
              <a:t>낮 </a:t>
            </a:r>
            <a:r>
              <a:rPr lang="en-US" altLang="ko-KR" b="1"/>
              <a:t>23~24</a:t>
            </a:r>
            <a:r>
              <a:rPr lang="ko-KR" altLang="en-US" b="1"/>
              <a:t>℃</a:t>
            </a:r>
            <a:r>
              <a:rPr lang="en-US" altLang="ko-KR" b="1"/>
              <a:t> , </a:t>
            </a:r>
            <a:r>
              <a:rPr lang="ko-KR" altLang="en-US" b="1"/>
              <a:t>밤 </a:t>
            </a:r>
            <a:r>
              <a:rPr lang="en-US" altLang="ko-KR" b="1"/>
              <a:t>10~14</a:t>
            </a:r>
            <a:r>
              <a:rPr lang="ko-KR" altLang="en-US" b="1"/>
              <a:t>℃</a:t>
            </a:r>
          </a:p>
          <a:p>
            <a:pPr>
              <a:lnSpc>
                <a:spcPct val="130000"/>
              </a:lnSpc>
              <a:defRPr lang="ko-KR" altLang="en-US"/>
            </a:pPr>
            <a:r>
              <a:rPr lang="ko-KR" altLang="en-US" b="1"/>
              <a:t>강수량은 생육기간 중 400~800</a:t>
            </a:r>
            <a:r>
              <a:rPr lang="en-US" altLang="ko-KR" b="1"/>
              <a:t>mm</a:t>
            </a:r>
          </a:p>
          <a:p>
            <a:pPr lvl="1">
              <a:lnSpc>
                <a:spcPct val="130000"/>
              </a:lnSpc>
              <a:defRPr lang="ko-KR" altLang="en-US"/>
            </a:pPr>
            <a:r>
              <a:rPr lang="ko-KR" altLang="en-US" b="1"/>
              <a:t>과습보다 비교적 건조한 편이 유리함</a:t>
            </a:r>
          </a:p>
          <a:p>
            <a:pPr lvl="1">
              <a:lnSpc>
                <a:spcPct val="130000"/>
              </a:lnSpc>
              <a:defRPr lang="ko-KR" altLang="en-US"/>
            </a:pPr>
            <a:r>
              <a:rPr lang="ko-KR" altLang="en-US" b="1"/>
              <a:t>감자 비대</a:t>
            </a:r>
            <a:r>
              <a:rPr lang="en-US" altLang="ko-KR" b="1"/>
              <a:t>~</a:t>
            </a:r>
            <a:r>
              <a:rPr lang="ko-KR" altLang="en-US" b="1"/>
              <a:t>수확기는 많은 수분필요,</a:t>
            </a:r>
            <a:r>
              <a:rPr lang="en-US" altLang="ko-KR" b="1"/>
              <a:t> </a:t>
            </a:r>
            <a:r>
              <a:rPr lang="ko-KR" altLang="en-US" b="1"/>
              <a:t>저온</a:t>
            </a:r>
            <a:r>
              <a:rPr lang="en-US" altLang="ko-KR" b="1"/>
              <a:t>, </a:t>
            </a:r>
            <a:r>
              <a:rPr lang="ko-KR" altLang="en-US" b="1"/>
              <a:t>높은 일교차</a:t>
            </a:r>
          </a:p>
          <a:p>
            <a:pPr lvl="1">
              <a:lnSpc>
                <a:spcPct val="130000"/>
              </a:lnSpc>
              <a:defRPr lang="ko-KR" altLang="en-US"/>
            </a:pPr>
            <a:r>
              <a:rPr lang="ko-KR" altLang="en-US" b="1"/>
              <a:t>장일 ⇒ 단일조건이 유리하여 가을재배가 좋음</a:t>
            </a:r>
          </a:p>
          <a:p>
            <a:pPr lvl="0">
              <a:lnSpc>
                <a:spcPct val="80000"/>
              </a:lnSpc>
              <a:defRPr lang="ko-KR" altLang="en-US"/>
            </a:pPr>
            <a:endParaRPr lang="ko-KR" altLang="en-US" b="1"/>
          </a:p>
        </p:txBody>
      </p:sp>
    </p:spTree>
  </p:cSld>
  <p:clrMapOvr>
    <a:masterClrMapping/>
  </p:clrMapOvr>
  <p:transition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451" name="Picture 8" descr="D:\AB3\교육안\13교육안\사진\시바이러스.jpg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4788024" y="692696"/>
            <a:ext cx="4035762" cy="299504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104452" name="그림 1"/>
          <p:cNvPicPr>
            <a:picLocks noChangeAspect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323528" y="548680"/>
            <a:ext cx="4120532" cy="305654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104453" name="그림 2"/>
          <p:cNvPicPr>
            <a:picLocks noChangeAspect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274060" y="3529862"/>
            <a:ext cx="4120531" cy="305769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104454" name="그림 3"/>
          <p:cNvPicPr>
            <a:picLocks noChangeAspect="1"/>
          </p:cNvPicPr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4865095" y="3599559"/>
            <a:ext cx="3972518" cy="290251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</p:cSld>
  <p:clrMapOvr>
    <a:masterClrMapping/>
  </p:clrMapOvr>
  <p:transition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-46038" y="188913"/>
            <a:ext cx="8542338" cy="6210300"/>
            <a:chOff x="-45965" y="188639"/>
            <a:chExt cx="8541958" cy="6211220"/>
          </a:xfrm>
        </p:grpSpPr>
        <p:sp>
          <p:nvSpPr>
            <p:cNvPr id="131075" name="Rectangle 2"/>
            <p:cNvSpPr>
              <a:spLocks noChangeArrowheads="1"/>
            </p:cNvSpPr>
            <p:nvPr/>
          </p:nvSpPr>
          <p:spPr>
            <a:xfrm>
              <a:off x="611625" y="1844765"/>
              <a:ext cx="7884369" cy="4507143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defRPr lang="ko-KR" altLang="en-US"/>
              </a:pPr>
              <a:r>
                <a:rPr lang="en-US" altLang="ko-KR" b="1">
                  <a:latin typeface="HY견고딕"/>
                  <a:ea typeface="HY견고딕"/>
                </a:rPr>
                <a:t>  </a:t>
              </a:r>
              <a:r>
                <a:rPr lang="en-US" altLang="ko-KR" sz="2000">
                  <a:latin typeface="휴먼모음T"/>
                  <a:ea typeface="휴먼모음T"/>
                </a:rPr>
                <a:t>○ </a:t>
              </a:r>
              <a:r>
                <a:rPr lang="ko-KR" altLang="en-US" sz="2000">
                  <a:latin typeface="휴먼모음T"/>
                  <a:ea typeface="휴먼모음T"/>
                </a:rPr>
                <a:t>피해증상</a:t>
              </a:r>
            </a:p>
            <a:p>
              <a:pPr>
                <a:spcBef>
                  <a:spcPct val="50000"/>
                </a:spcBef>
                <a:defRPr lang="ko-KR" altLang="en-US"/>
              </a:pPr>
              <a:r>
                <a:rPr lang="ko-KR" altLang="en-US" sz="2000">
                  <a:latin typeface="휴먼모음T"/>
                  <a:ea typeface="휴먼모음T"/>
                </a:rPr>
                <a:t>     </a:t>
              </a:r>
              <a:r>
                <a:rPr lang="en-US" altLang="ko-KR" sz="2000">
                  <a:latin typeface="휴먼모음T"/>
                  <a:ea typeface="휴먼모음T"/>
                </a:rPr>
                <a:t>- </a:t>
              </a:r>
              <a:r>
                <a:rPr lang="ko-KR" altLang="en-US" sz="2000">
                  <a:latin typeface="휴먼모음T"/>
                  <a:ea typeface="휴먼모음T"/>
                </a:rPr>
                <a:t>감염된 식물체는 발육정지</a:t>
              </a:r>
              <a:r>
                <a:rPr lang="en-US" altLang="ko-KR" sz="2000">
                  <a:latin typeface="휴먼모음T"/>
                  <a:ea typeface="휴먼모음T"/>
                </a:rPr>
                <a:t>,</a:t>
              </a:r>
              <a:r>
                <a:rPr lang="ko-KR" altLang="en-US" sz="2000">
                  <a:latin typeface="휴먼모음T"/>
                  <a:ea typeface="휴먼모음T"/>
                </a:rPr>
                <a:t>경엽황화</a:t>
              </a:r>
              <a:r>
                <a:rPr lang="en-US" altLang="ko-KR" sz="2000">
                  <a:latin typeface="휴먼모음T"/>
                  <a:ea typeface="휴먼모음T"/>
                </a:rPr>
                <a:t>,</a:t>
              </a:r>
              <a:r>
                <a:rPr lang="ko-KR" altLang="en-US" sz="2000">
                  <a:latin typeface="휴먼모음T"/>
                  <a:ea typeface="휴먼모음T"/>
                </a:rPr>
                <a:t>위조</a:t>
              </a:r>
              <a:r>
                <a:rPr lang="en-US" altLang="ko-KR" sz="2000">
                  <a:latin typeface="휴먼모음T"/>
                  <a:ea typeface="휴먼모음T"/>
                </a:rPr>
                <a:t>, </a:t>
              </a:r>
              <a:r>
                <a:rPr lang="ko-KR" altLang="en-US" sz="2000">
                  <a:latin typeface="휴먼모음T"/>
                  <a:ea typeface="휴먼모음T"/>
                </a:rPr>
                <a:t>고사</a:t>
              </a:r>
            </a:p>
            <a:p>
              <a:pPr>
                <a:spcBef>
                  <a:spcPct val="50000"/>
                </a:spcBef>
                <a:defRPr lang="ko-KR" altLang="en-US"/>
              </a:pPr>
              <a:r>
                <a:rPr lang="ko-KR" altLang="en-US" sz="2000">
                  <a:latin typeface="휴먼모음T"/>
                  <a:ea typeface="휴먼모음T"/>
                </a:rPr>
                <a:t>     </a:t>
              </a:r>
              <a:r>
                <a:rPr lang="en-US" altLang="ko-KR" sz="2000">
                  <a:latin typeface="휴먼모음T"/>
                  <a:ea typeface="휴먼모음T"/>
                </a:rPr>
                <a:t>- </a:t>
              </a:r>
              <a:r>
                <a:rPr lang="ko-KR" altLang="en-US" sz="2000">
                  <a:latin typeface="휴먼모음T"/>
                  <a:ea typeface="휴먼모음T"/>
                </a:rPr>
                <a:t>섬유근에 둥굴거나 방추형의 혹이 형성</a:t>
              </a:r>
            </a:p>
            <a:p>
              <a:pPr>
                <a:spcBef>
                  <a:spcPct val="50000"/>
                </a:spcBef>
                <a:defRPr lang="ko-KR" altLang="en-US"/>
              </a:pPr>
              <a:r>
                <a:rPr lang="ko-KR" altLang="en-US" sz="2000">
                  <a:latin typeface="휴먼모음T"/>
                  <a:ea typeface="휴먼모음T"/>
                </a:rPr>
                <a:t>   ○ 전염경로</a:t>
              </a:r>
            </a:p>
            <a:p>
              <a:pPr>
                <a:spcBef>
                  <a:spcPct val="50000"/>
                </a:spcBef>
                <a:defRPr lang="ko-KR" altLang="en-US"/>
              </a:pPr>
              <a:r>
                <a:rPr lang="ko-KR" altLang="en-US" sz="2000">
                  <a:latin typeface="휴먼모음T"/>
                  <a:ea typeface="휴먼모음T"/>
                </a:rPr>
                <a:t>     </a:t>
              </a:r>
              <a:r>
                <a:rPr lang="en-US" altLang="ko-KR" sz="2000">
                  <a:latin typeface="휴먼모음T"/>
                  <a:ea typeface="휴먼모음T"/>
                </a:rPr>
                <a:t>- 3∼4</a:t>
              </a:r>
              <a:r>
                <a:rPr lang="ko-KR" altLang="en-US" sz="2000">
                  <a:latin typeface="휴먼모음T"/>
                  <a:ea typeface="휴먼모음T"/>
                </a:rPr>
                <a:t>월경에 월동한 알에서 부화되어 나온 </a:t>
              </a:r>
              <a:r>
                <a:rPr lang="en-US" altLang="ko-KR" sz="2000">
                  <a:latin typeface="휴먼모음T"/>
                  <a:ea typeface="휴먼모음T"/>
                </a:rPr>
                <a:t>2</a:t>
              </a:r>
              <a:r>
                <a:rPr lang="ko-KR" altLang="en-US" sz="2000">
                  <a:latin typeface="휴먼모음T"/>
                  <a:ea typeface="휴먼모음T"/>
                </a:rPr>
                <a:t>기 유충은 뿌리</a:t>
              </a:r>
            </a:p>
            <a:p>
              <a:pPr>
                <a:spcBef>
                  <a:spcPct val="50000"/>
                </a:spcBef>
                <a:defRPr lang="ko-KR" altLang="en-US"/>
              </a:pPr>
              <a:r>
                <a:rPr lang="ko-KR" altLang="en-US" sz="2000">
                  <a:latin typeface="휴먼모음T"/>
                  <a:ea typeface="휴먼모음T"/>
                </a:rPr>
                <a:t>       를  뚫고 들어가 뿌리의 중심부에 기생하면서 소세지모양으</a:t>
              </a:r>
            </a:p>
            <a:p>
              <a:pPr>
                <a:spcBef>
                  <a:spcPct val="50000"/>
                </a:spcBef>
                <a:defRPr lang="ko-KR" altLang="en-US"/>
              </a:pPr>
              <a:r>
                <a:rPr lang="ko-KR" altLang="en-US" sz="2000">
                  <a:latin typeface="휴먼모음T"/>
                  <a:ea typeface="휴먼모음T"/>
                </a:rPr>
                <a:t>       로 비대해짐 유충형태로 땅속에서 월동하거나 성충 또는 알</a:t>
              </a:r>
            </a:p>
            <a:p>
              <a:pPr>
                <a:spcBef>
                  <a:spcPct val="50000"/>
                </a:spcBef>
                <a:defRPr lang="ko-KR" altLang="en-US"/>
              </a:pPr>
              <a:r>
                <a:rPr lang="ko-KR" altLang="en-US" sz="2000">
                  <a:latin typeface="휴먼모음T"/>
                  <a:ea typeface="휴먼모음T"/>
                </a:rPr>
                <a:t>       의 형태로 기주식물의 뿌리에서 월동</a:t>
              </a:r>
            </a:p>
            <a:p>
              <a:pPr>
                <a:spcBef>
                  <a:spcPct val="50000"/>
                </a:spcBef>
                <a:defRPr lang="ko-KR" altLang="en-US"/>
              </a:pPr>
              <a:r>
                <a:rPr lang="ko-KR" altLang="en-US" sz="2000">
                  <a:latin typeface="휴먼모음T"/>
                  <a:ea typeface="휴먼모음T"/>
                </a:rPr>
                <a:t>   ○ 방제대책</a:t>
              </a:r>
            </a:p>
            <a:p>
              <a:pPr>
                <a:spcBef>
                  <a:spcPct val="50000"/>
                </a:spcBef>
                <a:defRPr lang="ko-KR" altLang="en-US"/>
              </a:pPr>
              <a:r>
                <a:rPr lang="ko-KR" altLang="en-US" sz="2000">
                  <a:latin typeface="휴먼모음T"/>
                  <a:ea typeface="휴먼모음T"/>
                </a:rPr>
                <a:t>     </a:t>
              </a:r>
              <a:r>
                <a:rPr lang="en-US" altLang="ko-KR" sz="2000">
                  <a:latin typeface="휴먼모음T"/>
                  <a:ea typeface="휴먼모음T"/>
                </a:rPr>
                <a:t>- </a:t>
              </a:r>
              <a:r>
                <a:rPr lang="ko-KR" altLang="en-US" sz="2000">
                  <a:latin typeface="휴먼모음T"/>
                  <a:ea typeface="휴먼모음T"/>
                </a:rPr>
                <a:t>연작을 피하거나 살선충제로 토양을 소독</a:t>
              </a:r>
            </a:p>
          </p:txBody>
        </p:sp>
        <p:grpSp>
          <p:nvGrpSpPr>
            <p:cNvPr id="3" name="Group 7"/>
            <p:cNvGrpSpPr/>
            <p:nvPr/>
          </p:nvGrpSpPr>
          <p:grpSpPr>
            <a:xfrm>
              <a:off x="-45965" y="188639"/>
              <a:ext cx="6868998" cy="842909"/>
              <a:chOff x="1080" y="2161"/>
              <a:chExt cx="3736" cy="716"/>
            </a:xfrm>
          </p:grpSpPr>
          <p:pic>
            <p:nvPicPr>
              <p:cNvPr id="131080" name="Picture 8" descr="1"/>
              <p:cNvPicPr>
                <a:picLocks noChangeAspect="1" noChangeArrowheads="1"/>
              </p:cNvPicPr>
              <p:nvPr/>
            </p:nvPicPr>
            <p:blipFill rotWithShape="1">
              <a:blip r:embed="rId2"/>
              <a:srcRect r="73570"/>
              <a:stretch>
                <a:fillRect/>
              </a:stretch>
            </p:blipFill>
            <p:spPr>
              <a:xfrm>
                <a:off x="1080" y="2161"/>
                <a:ext cx="1437" cy="712"/>
              </a:xfrm>
              <a:prstGeom prst="rect">
                <a:avLst/>
              </a:prstGeom>
              <a:noFill/>
              <a:ln w="9525">
                <a:noFill/>
                <a:miter/>
              </a:ln>
            </p:spPr>
          </p:pic>
          <p:pic>
            <p:nvPicPr>
              <p:cNvPr id="131081" name="Picture 9" descr="1"/>
              <p:cNvPicPr>
                <a:picLocks noChangeAspect="1" noChangeArrowheads="1"/>
              </p:cNvPicPr>
              <p:nvPr/>
            </p:nvPicPr>
            <p:blipFill rotWithShape="1">
              <a:blip r:embed="rId2"/>
              <a:srcRect l="46660"/>
              <a:stretch>
                <a:fillRect/>
              </a:stretch>
            </p:blipFill>
            <p:spPr>
              <a:xfrm>
                <a:off x="1892" y="2165"/>
                <a:ext cx="2899" cy="712"/>
              </a:xfrm>
              <a:prstGeom prst="rect">
                <a:avLst/>
              </a:prstGeom>
              <a:noFill/>
              <a:ln w="9525">
                <a:noFill/>
                <a:miter/>
              </a:ln>
            </p:spPr>
          </p:pic>
          <p:sp>
            <p:nvSpPr>
              <p:cNvPr id="131082" name="Text Box 41"/>
              <p:cNvSpPr txBox="1">
                <a:spLocks noChangeArrowheads="1"/>
              </p:cNvSpPr>
              <p:nvPr/>
            </p:nvSpPr>
            <p:spPr bwMode="gray">
              <a:xfrm>
                <a:off x="1866" y="2160"/>
                <a:ext cx="2948" cy="549"/>
              </a:xfrm>
              <a:prstGeom prst="rect">
                <a:avLst/>
              </a:prstGeom>
              <a:noFill/>
              <a:ln w="9525">
                <a:noFill/>
                <a:miter/>
              </a:ln>
            </p:spPr>
            <p:txBody>
              <a:bodyPr>
                <a:spAutoFit/>
              </a:bodyPr>
              <a:lstStyle/>
              <a:p>
                <a:pPr eaLnBrk="0" latinLnBrk="0" hangingPunct="0">
                  <a:defRPr lang="ko-KR" altLang="en-US"/>
                </a:pPr>
                <a:r>
                  <a:rPr lang="ko-KR" altLang="en-US" sz="3600">
                    <a:latin typeface="Times New Roman"/>
                  </a:rPr>
                  <a:t>  병해충 방제는</a:t>
                </a:r>
                <a:r>
                  <a:rPr lang="en-US" altLang="ko-KR" sz="3600">
                    <a:latin typeface="Times New Roman"/>
                  </a:rPr>
                  <a:t>?</a:t>
                </a:r>
                <a:endParaRPr lang="ko-KR" altLang="en-US" sz="3600">
                  <a:latin typeface="Times New Roman"/>
                </a:endParaRPr>
              </a:p>
            </p:txBody>
          </p:sp>
          <p:sp>
            <p:nvSpPr>
              <p:cNvPr id="131083" name="Rectangle 11"/>
              <p:cNvSpPr>
                <a:spLocks noChangeArrowheads="1"/>
              </p:cNvSpPr>
              <p:nvPr/>
            </p:nvSpPr>
            <p:spPr>
              <a:xfrm>
                <a:off x="1316" y="2234"/>
                <a:ext cx="309" cy="501"/>
              </a:xfrm>
              <a:prstGeom prst="rect">
                <a:avLst/>
              </a:prstGeom>
              <a:noFill/>
              <a:ln w="9525">
                <a:noFill/>
                <a:miter/>
              </a:ln>
              <a:effectLst/>
            </p:spPr>
            <p:txBody>
              <a:bodyPr>
                <a:spAutoFit/>
              </a:bodyPr>
              <a:lstStyle/>
              <a:p>
                <a:pPr lvl="0">
                  <a:defRPr lang="ko-KR" altLang="en-US"/>
                </a:pPr>
                <a:r>
                  <a:rPr lang="en-US" altLang="ko-KR" sz="3300" i="1">
                    <a:solidFill>
                      <a:schemeClr val="bg1"/>
                    </a:solidFill>
                    <a:latin typeface="+mn-ea"/>
                    <a:ea typeface="+mn-ea"/>
                  </a:rPr>
                  <a:t>Ⅴ</a:t>
                </a:r>
                <a:endParaRPr lang="en-US" altLang="ko-KR" sz="3300" i="1">
                  <a:solidFill>
                    <a:schemeClr val="bg1"/>
                  </a:solidFill>
                  <a:latin typeface="Arial"/>
                  <a:ea typeface="돋움"/>
                </a:endParaRPr>
              </a:p>
            </p:txBody>
          </p:sp>
        </p:grpSp>
        <p:grpSp>
          <p:nvGrpSpPr>
            <p:cNvPr id="4" name="Group 11"/>
            <p:cNvGrpSpPr/>
            <p:nvPr/>
          </p:nvGrpSpPr>
          <p:grpSpPr>
            <a:xfrm>
              <a:off x="565974" y="1026839"/>
              <a:ext cx="1341730" cy="693738"/>
              <a:chOff x="204" y="935"/>
              <a:chExt cx="1043" cy="347"/>
            </a:xfrm>
          </p:grpSpPr>
          <p:pic>
            <p:nvPicPr>
              <p:cNvPr id="131078" name="Picture 12" descr="NEW-2"/>
              <p:cNvPicPr>
                <a:picLocks noChangeAspect="1" noChangeArrowheads="1"/>
              </p:cNvPicPr>
              <p:nvPr/>
            </p:nvPicPr>
            <p:blipFill rotWithShape="1">
              <a:blip r:embed="rId3"/>
              <a:srcRect/>
              <a:stretch>
                <a:fillRect/>
              </a:stretch>
            </p:blipFill>
            <p:spPr>
              <a:xfrm>
                <a:off x="204" y="935"/>
                <a:ext cx="1043" cy="347"/>
              </a:xfrm>
              <a:prstGeom prst="rect">
                <a:avLst/>
              </a:prstGeom>
              <a:noFill/>
              <a:ln w="9525">
                <a:noFill/>
                <a:miter/>
              </a:ln>
            </p:spPr>
          </p:pic>
          <p:sp>
            <p:nvSpPr>
              <p:cNvPr id="131079" name="Text Box 13"/>
              <p:cNvSpPr txBox="1">
                <a:spLocks noChangeArrowheads="1"/>
              </p:cNvSpPr>
              <p:nvPr/>
            </p:nvSpPr>
            <p:spPr>
              <a:xfrm>
                <a:off x="235" y="983"/>
                <a:ext cx="965" cy="222"/>
              </a:xfrm>
              <a:prstGeom prst="rect">
                <a:avLst/>
              </a:prstGeom>
              <a:noFill/>
              <a:ln w="9525">
                <a:noFill/>
                <a:miter/>
              </a:ln>
            </p:spPr>
            <p:txBody>
              <a:bodyPr>
                <a:spAutoFit/>
              </a:bodyPr>
              <a:lstStyle/>
              <a:p>
                <a:pPr latinLnBrk="0">
                  <a:defRPr lang="ko-KR" altLang="en-US"/>
                </a:pPr>
                <a:r>
                  <a:rPr lang="en-US" altLang="ko-KR" sz="2400">
                    <a:latin typeface="돋움"/>
                    <a:ea typeface="돋움"/>
                  </a:rPr>
                  <a:t> </a:t>
                </a:r>
                <a:r>
                  <a:rPr lang="ko-KR" altLang="en-US" sz="2400">
                    <a:latin typeface="돋움"/>
                    <a:ea typeface="돋움"/>
                  </a:rPr>
                  <a:t>선  충</a:t>
                </a:r>
              </a:p>
            </p:txBody>
          </p:sp>
        </p:grpSp>
      </p:grpSp>
    </p:spTree>
  </p:cSld>
  <p:clrMapOvr>
    <a:masterClrMapping/>
  </p:clrMapOvr>
  <p:transition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22" name="Picture 2" descr="C:\My Documents\My Pictures\선충3.jpg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/>
          </a:ln>
        </p:spPr>
      </p:pic>
    </p:spTree>
  </p:cSld>
  <p:clrMapOvr>
    <a:masterClrMapping/>
  </p:clrMapOvr>
  <p:transition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50825" y="0"/>
            <a:ext cx="8626475" cy="6496050"/>
            <a:chOff x="252084" y="0"/>
            <a:chExt cx="8625175" cy="6495584"/>
          </a:xfrm>
        </p:grpSpPr>
        <p:pic>
          <p:nvPicPr>
            <p:cNvPr id="111619" name="Picture 2" descr="C:\Documents and Settings\Owner\My Documents\My Pictures\고구마\정미남\굼벵이2.jpg"/>
            <p:cNvPicPr>
              <a:picLocks noChangeAspect="1" noChangeArrowheads="1"/>
            </p:cNvPicPr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3924259" y="2780834"/>
              <a:ext cx="4953000" cy="371475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152400" dist="12000" dir="900000" sy="98000" kx="110000" ky="200000" algn="tl" rotWithShape="0">
                <a:srgbClr val="000000">
                  <a:alpha val="30000"/>
                </a:srgbClr>
              </a:outerShdw>
            </a:effectLst>
            <a:scene3d>
              <a:camera prst="perspectiveRelaxed">
                <a:rot lat="19800000" lon="1200000" rev="20820000"/>
              </a:camera>
              <a:lightRig rig="threePt" dir="t"/>
            </a:scene3d>
            <a:sp3d contourW="6350" prstMaterial="matte">
              <a:bevelT w="101600" h="101600"/>
              <a:contourClr>
                <a:srgbClr val="969696"/>
              </a:contourClr>
            </a:sp3d>
          </p:spPr>
        </p:pic>
        <p:pic>
          <p:nvPicPr>
            <p:cNvPr id="111620" name="그림 4"/>
            <p:cNvPicPr>
              <a:picLocks noChangeAspect="1"/>
            </p:cNvPicPr>
            <p:nvPr/>
          </p:nvPicPr>
          <p:blipFill rotWithShape="1">
            <a:blip r:embed="rId3"/>
            <a:srcRect/>
            <a:stretch>
              <a:fillRect/>
            </a:stretch>
          </p:blipFill>
          <p:spPr>
            <a:xfrm>
              <a:off x="252084" y="0"/>
              <a:ext cx="4467090" cy="3594527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152400" dist="12000" dir="900000" sy="98000" kx="110000" ky="200000" algn="tl" rotWithShape="0">
                <a:srgbClr val="000000">
                  <a:alpha val="30000"/>
                </a:srgbClr>
              </a:outerShdw>
            </a:effectLst>
            <a:scene3d>
              <a:camera prst="perspectiveRelaxed">
                <a:rot lat="19800000" lon="1200000" rev="20820000"/>
              </a:camera>
              <a:lightRig rig="threePt" dir="t"/>
            </a:scene3d>
            <a:sp3d contourW="6350" prstMaterial="matte">
              <a:bevelT w="101600" h="101600"/>
              <a:contourClr>
                <a:srgbClr val="969696"/>
              </a:contourClr>
            </a:sp3d>
          </p:spPr>
        </p:pic>
      </p:grpSp>
    </p:spTree>
  </p:cSld>
  <p:clrMapOvr>
    <a:masterClrMapping/>
  </p:clrMapOvr>
  <p:transition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 lvl="0">
              <a:defRPr lang="ko-KR" altLang="en-US"/>
            </a:pPr>
            <a:fld id="{A8BDCB39-CEAE-481D-B4D4-4C259BEA5D15}" type="slidenum">
              <a:rPr lang="en-US" altLang="en-US">
                <a:solidFill>
                  <a:prstClr val="black">
                    <a:tint val="75000"/>
                  </a:prstClr>
                </a:solidFill>
              </a:rPr>
              <a:pPr lvl="0">
                <a:defRPr lang="ko-KR" altLang="en-US"/>
              </a:pPr>
              <a:t>94</a:t>
            </a:fld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>
              <a:buNone/>
              <a:defRPr lang="ko-KR" altLang="en-US"/>
            </a:pPr>
            <a:endParaRPr lang="en-US" altLang="ko-KR" b="1">
              <a:latin typeface="맑은 고딕"/>
              <a:ea typeface="맑은 고딕"/>
            </a:endParaRPr>
          </a:p>
          <a:p>
            <a:pPr>
              <a:buNone/>
              <a:defRPr lang="ko-KR" altLang="en-US"/>
            </a:pPr>
            <a:r>
              <a:rPr lang="en-US" altLang="ko-KR"/>
              <a:t>         </a:t>
            </a:r>
            <a:r>
              <a:rPr lang="ko-KR" altLang="en-US">
                <a:latin typeface="HY견고딕"/>
                <a:ea typeface="HY견고딕"/>
              </a:rPr>
              <a:t>세렌디피티</a:t>
            </a:r>
            <a:r>
              <a:rPr lang="en-US" altLang="ko-KR">
                <a:latin typeface="HY견고딕"/>
                <a:ea typeface="HY견고딕"/>
              </a:rPr>
              <a:t>(Serendipity)</a:t>
            </a:r>
          </a:p>
          <a:p>
            <a:pPr>
              <a:buNone/>
              <a:defRPr lang="ko-KR" altLang="en-US"/>
            </a:pPr>
            <a:r>
              <a:rPr lang="ko-KR" altLang="en-US">
                <a:latin typeface="HY견고딕"/>
                <a:ea typeface="HY견고딕"/>
              </a:rPr>
              <a:t> </a:t>
            </a:r>
            <a:r>
              <a:rPr lang="en-US" altLang="ko-KR">
                <a:latin typeface="Adobe 고딕 Std B"/>
                <a:ea typeface="Adobe 고딕 Std B"/>
              </a:rPr>
              <a:t>VS</a:t>
            </a:r>
            <a:r>
              <a:rPr lang="en-US" altLang="ko-KR">
                <a:latin typeface="HY견고딕"/>
                <a:ea typeface="HY견고딕"/>
              </a:rPr>
              <a:t> </a:t>
            </a:r>
            <a:r>
              <a:rPr lang="ko-KR" altLang="en-US">
                <a:latin typeface="HY견고딕"/>
                <a:ea typeface="HY견고딕"/>
              </a:rPr>
              <a:t>퀘렌시아</a:t>
            </a:r>
            <a:r>
              <a:rPr lang="en-US" altLang="ko-KR">
                <a:latin typeface="HY견고딕"/>
                <a:ea typeface="HY견고딕"/>
              </a:rPr>
              <a:t>(Querencia)</a:t>
            </a:r>
            <a:r>
              <a:rPr lang="ko-KR" altLang="en-US">
                <a:latin typeface="HY견고딕"/>
                <a:ea typeface="HY견고딕"/>
              </a:rPr>
              <a:t> </a:t>
            </a:r>
          </a:p>
          <a:p>
            <a:pPr>
              <a:buNone/>
              <a:defRPr lang="ko-KR" altLang="en-US"/>
            </a:pPr>
            <a:endParaRPr lang="en-US" altLang="ko-KR">
              <a:latin typeface="맑은 고딕"/>
              <a:ea typeface="맑은 고딕"/>
            </a:endParaRPr>
          </a:p>
          <a:p>
            <a:pPr>
              <a:buNone/>
              <a:defRPr lang="ko-KR" altLang="en-US"/>
            </a:pPr>
            <a:r>
              <a:rPr lang="en-US" altLang="ko-KR">
                <a:latin typeface="맑은 고딕"/>
                <a:ea typeface="맑은 고딕"/>
              </a:rPr>
              <a:t>            </a:t>
            </a:r>
            <a:r>
              <a:rPr lang="ko-KR" altLang="en-US">
                <a:latin typeface="맑은 고딕"/>
                <a:ea typeface="맑은 고딕"/>
              </a:rPr>
              <a:t>행복과 행운</a:t>
            </a:r>
            <a:r>
              <a:rPr lang="en-US" altLang="ko-KR">
                <a:latin typeface="맑은 고딕"/>
                <a:ea typeface="맑은 고딕"/>
              </a:rPr>
              <a:t>?</a:t>
            </a:r>
          </a:p>
        </p:txBody>
      </p:sp>
      <p:pic>
        <p:nvPicPr>
          <p:cNvPr id="5" name="Picture 12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6214764" y="3883457"/>
            <a:ext cx="2810471" cy="2357799"/>
          </a:xfrm>
          <a:prstGeom prst="rect">
            <a:avLst/>
          </a:prstGeom>
          <a:noFill/>
          <a:ln w="9525">
            <a:noFill/>
            <a:miter/>
          </a:ln>
        </p:spPr>
      </p:pic>
    </p:spTree>
  </p:cSld>
  <p:clrMapOvr>
    <a:masterClrMapping/>
  </p:clrMapOvr>
  <p:transition>
    <p:sndAc>
      <p:stSnd>
        <p:snd r:embed="rId2" name="coin.wav"/>
      </p:stSnd>
    </p:sndAc>
  </p:transition>
</p:sld>
</file>

<file path=ppt/theme/_rels/them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13.jpeg"/></Relationships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PowerPoint">
      <a:dk1>
        <a:srgbClr val="000000"/>
      </a:dk1>
      <a:lt1>
        <a:srgbClr val="FFFFFF"/>
      </a:lt1>
      <a:dk2>
        <a:srgbClr val="000000"/>
      </a:dk2>
      <a:lt2>
        <a:srgbClr val="EEECE1"/>
      </a:lt2>
      <a:accent1>
        <a:srgbClr val="4F81BD"/>
      </a:accent1>
      <a:accent2>
        <a:srgbClr val="C0504D"/>
      </a:accent2>
      <a:accent3>
        <a:srgbClr val="000000"/>
      </a:accent3>
      <a:accent4>
        <a:srgbClr val="4338C6"/>
      </a:accent4>
      <a:accent5>
        <a:srgbClr val="B2CEFF"/>
      </a:accent5>
      <a:accent6>
        <a:srgbClr val="B9B9B9"/>
      </a:accent6>
      <a:hlink>
        <a:srgbClr val="0000FF"/>
      </a:hlink>
      <a:folHlink>
        <a:srgbClr val="800080"/>
      </a:folHlink>
    </a:clrScheme>
    <a:fontScheme name="">
      <a:majorFont>
        <a:latin typeface="HNC_GO_B_HINT_GS"/>
        <a:ea typeface=""/>
        <a:cs typeface="HNC_GO_B_HINT_GS"/>
      </a:majorFont>
      <a:minorFont>
        <a:latin typeface="HNC_GO_B_HINT_GS"/>
        <a:ea typeface=""/>
        <a:cs typeface="HNC_GO_B_HINT_GS"/>
      </a:minorFont>
    </a:fontScheme>
    <a:fmtScheme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45398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635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2">
          <a:schemeClr val="accent1">
            <a:shade val="2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ppt/theme/theme4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3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전체">
  <a:themeElements>
    <a:clrScheme name="전체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전체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전체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7.xml><?xml version="1.0" encoding="utf-8"?>
<a:theme xmlns:a="http://schemas.openxmlformats.org/drawingml/2006/main" name="12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53</TotalTime>
  <Words>3004</Words>
  <Application>Microsoft Office PowerPoint</Application>
  <PresentationFormat>화면 슬라이드 쇼(4:3)</PresentationFormat>
  <Paragraphs>701</Paragraphs>
  <Slides>94</Slides>
  <Notes>0</Notes>
  <HiddenSlides>0</HiddenSlides>
  <MMClips>0</MMClips>
  <ScaleCrop>false</ScaleCrop>
  <HeadingPairs>
    <vt:vector size="8" baseType="variant">
      <vt:variant>
        <vt:lpstr>사용한 글꼴</vt:lpstr>
      </vt:variant>
      <vt:variant>
        <vt:i4>20</vt:i4>
      </vt:variant>
      <vt:variant>
        <vt:lpstr>테마</vt:lpstr>
      </vt:variant>
      <vt:variant>
        <vt:i4>7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94</vt:i4>
      </vt:variant>
    </vt:vector>
  </HeadingPairs>
  <TitlesOfParts>
    <vt:vector size="122" baseType="lpstr">
      <vt:lpstr>Adobe 고딕 Std B</vt:lpstr>
      <vt:lpstr>HNC_GO_B_HINT_GS</vt:lpstr>
      <vt:lpstr>HY견고딕</vt:lpstr>
      <vt:lpstr>HY견명조</vt:lpstr>
      <vt:lpstr>HY동녘M</vt:lpstr>
      <vt:lpstr>HY헤드라인M</vt:lpstr>
      <vt:lpstr>굴림</vt:lpstr>
      <vt:lpstr>나눔고딕 ExtraBold</vt:lpstr>
      <vt:lpstr>돋움</vt:lpstr>
      <vt:lpstr>맑은 고딕</vt:lpstr>
      <vt:lpstr>바탕체</vt:lpstr>
      <vt:lpstr>양재둘기체M</vt:lpstr>
      <vt:lpstr>함초롬돋움</vt:lpstr>
      <vt:lpstr>휴먼모음T</vt:lpstr>
      <vt:lpstr>Arial</vt:lpstr>
      <vt:lpstr>Times New Roman</vt:lpstr>
      <vt:lpstr>Tw Cen MT</vt:lpstr>
      <vt:lpstr>Tw Cen MT Condensed</vt:lpstr>
      <vt:lpstr>Wingdings</vt:lpstr>
      <vt:lpstr>Wingdings 3</vt:lpstr>
      <vt:lpstr>Office 테마</vt:lpstr>
      <vt:lpstr>2_Office 테마</vt:lpstr>
      <vt:lpstr/>
      <vt:lpstr>1_Office 테마</vt:lpstr>
      <vt:lpstr>3_Office 테마</vt:lpstr>
      <vt:lpstr>전체</vt:lpstr>
      <vt:lpstr>12_Office 테마</vt:lpstr>
      <vt:lpstr>Image</vt:lpstr>
      <vt:lpstr>                              </vt:lpstr>
      <vt:lpstr>PowerPoint 프레젠테이션</vt:lpstr>
      <vt:lpstr>PowerPoint 프레젠테이션</vt:lpstr>
      <vt:lpstr>PowerPoint 프레젠테이션</vt:lpstr>
      <vt:lpstr>PowerPoint 프레젠테이션</vt:lpstr>
      <vt:lpstr>감자의 영양적 가치</vt:lpstr>
      <vt:lpstr>감자 재배의 문제점 </vt:lpstr>
      <vt:lpstr>감자 중장기 수급전망 </vt:lpstr>
      <vt:lpstr>감자의 생육 특성</vt:lpstr>
      <vt:lpstr>감자재배 생육 특성</vt:lpstr>
      <vt:lpstr>PowerPoint 프레젠테이션</vt:lpstr>
      <vt:lpstr>감자 재배는…</vt:lpstr>
      <vt:lpstr>감자 재배형태</vt:lpstr>
      <vt:lpstr>씨감자 선택</vt:lpstr>
      <vt:lpstr>씨감자 산광싹틔우기</vt:lpstr>
      <vt:lpstr>PowerPoint 프레젠테이션</vt:lpstr>
      <vt:lpstr>PowerPoint 프레젠테이션</vt:lpstr>
      <vt:lpstr>PowerPoint 프레젠테이션</vt:lpstr>
      <vt:lpstr>PowerPoint 프레젠테이션</vt:lpstr>
      <vt:lpstr>씨감자 자르기</vt:lpstr>
      <vt:lpstr>적절한 씨감자 크기</vt:lpstr>
      <vt:lpstr>PowerPoint 프레젠테이션</vt:lpstr>
      <vt:lpstr>절단용 칼소독</vt:lpstr>
      <vt:lpstr>절단면 치유</vt:lpstr>
      <vt:lpstr>생육단계별 관리요령</vt:lpstr>
      <vt:lpstr>포장 준비</vt:lpstr>
      <vt:lpstr>비료살포</vt:lpstr>
      <vt:lpstr>이랑짓기 및 멀칭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감자파종</vt:lpstr>
      <vt:lpstr>PowerPoint 프레젠테이션</vt:lpstr>
      <vt:lpstr>PowerPoint 프레젠테이션</vt:lpstr>
      <vt:lpstr>감자싹이 올라오면…</vt:lpstr>
      <vt:lpstr>북주기 (배토)</vt:lpstr>
      <vt:lpstr>PowerPoint 프레젠테이션</vt:lpstr>
      <vt:lpstr>PowerPoint 프레젠테이션</vt:lpstr>
      <vt:lpstr>PowerPoint 프레젠테이션</vt:lpstr>
      <vt:lpstr>물 관리</vt:lpstr>
      <vt:lpstr>PowerPoint 프레젠테이션</vt:lpstr>
      <vt:lpstr>감자수확</vt:lpstr>
      <vt:lpstr>PowerPoint 프레젠테이션</vt:lpstr>
      <vt:lpstr>PowerPoint 프레젠테이션</vt:lpstr>
      <vt:lpstr>감자재배 안전다수확 요약</vt:lpstr>
      <vt:lpstr>감자 병의 발생</vt:lpstr>
      <vt:lpstr>서리피해</vt:lpstr>
      <vt:lpstr>흑색심부</vt:lpstr>
      <vt:lpstr>중심공동</vt:lpstr>
      <vt:lpstr>감자역병</vt:lpstr>
      <vt:lpstr>PowerPoint 프레젠테이션</vt:lpstr>
      <vt:lpstr>더뎅이병</vt:lpstr>
      <vt:lpstr>풋마름병</vt:lpstr>
      <vt:lpstr>PowerPoint 프레젠테이션</vt:lpstr>
      <vt:lpstr>바이러스</vt:lpstr>
      <vt:lpstr>PowerPoint 프레젠테이션</vt:lpstr>
      <vt:lpstr>감자품종 분류-용도</vt:lpstr>
      <vt:lpstr>PowerPoint 프레젠테이션</vt:lpstr>
      <vt:lpstr>하  령</vt:lpstr>
      <vt:lpstr>2. 고구마 재배 기술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>DIGITALHAUS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가공용 감자 재배기술</dc:title>
  <dc:creator>조지홍</dc:creator>
  <cp:lastModifiedBy>YOUNGCHUN LIM</cp:lastModifiedBy>
  <cp:revision>359</cp:revision>
  <dcterms:created xsi:type="dcterms:W3CDTF">2010-07-12T09:32:20Z</dcterms:created>
  <dcterms:modified xsi:type="dcterms:W3CDTF">2023-09-13T07:28:35Z</dcterms:modified>
</cp:coreProperties>
</file>